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3602"/>
  </p:normalViewPr>
  <p:slideViewPr>
    <p:cSldViewPr snapToGrid="0" snapToObjects="1">
      <p:cViewPr varScale="1">
        <p:scale>
          <a:sx n="131" d="100"/>
          <a:sy n="131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96CEF-66E0-8046-83A1-87D936B59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81510-927B-3647-BFC8-FBD990A6A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D239A-B582-2245-A108-77D6AAD1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45A-23DA-7948-B3B1-495AFB4BE1E0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BCD8D-43DE-6047-96E4-71C1C89C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5F833-F581-7248-9101-881F048F0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369-7C8E-6D4A-87FE-1DB187A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6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5532C-54C5-3E4F-845B-F4E9444C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96381-1987-F845-BF87-78FDEE0D7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0E327-6E95-C745-9B07-89D0ECFCA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45A-23DA-7948-B3B1-495AFB4BE1E0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F9340-DA02-9447-B17E-DBAA6E21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5A30B-7EA9-0C48-AD88-0DC161FDA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369-7C8E-6D4A-87FE-1DB187A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6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DD9B4C-1A7E-F64A-9D0E-8ECDB430D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974E6-F34F-7246-97F2-2DA8E82A1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C3724-085A-604D-8ABA-145F1BC1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45A-23DA-7948-B3B1-495AFB4BE1E0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4A42D-E82D-F441-906D-B3D7D321E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544B9-3105-BE45-9CC4-89FE2475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369-7C8E-6D4A-87FE-1DB187A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0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D1C1-F4AA-A54F-8166-718A5814A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24D0E-CE67-A446-8C7A-53EBB15EA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37548-86DC-1742-AC93-F8DDDC1D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45A-23DA-7948-B3B1-495AFB4BE1E0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7358E-AFB9-0E45-8DB9-3130B15B4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1E0DD-9CD4-394E-8FCA-99063B8C1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369-7C8E-6D4A-87FE-1DB187A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3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23647-F6D3-AD49-BBCF-B61E3D95C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0E99C-7343-3947-A756-906A647BA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A8003-49BD-8945-A512-9E764F59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45A-23DA-7948-B3B1-495AFB4BE1E0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A6791-1A9B-D54B-A84E-74FB0328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8153D-CA63-524A-A3E3-08451692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369-7C8E-6D4A-87FE-1DB187A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8318A-7717-3F48-9911-D912D5730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A0726-EA40-454E-8604-84EB9048F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AA569-5224-2E4C-8192-0555DAA3C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11755-D4A6-9049-B0CE-605FE4DFB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45A-23DA-7948-B3B1-495AFB4BE1E0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A0DEF-AF84-5448-933B-75492A0E7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344F0-346F-104C-9433-3189057EB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369-7C8E-6D4A-87FE-1DB187A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9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53FC0-1E54-4546-9388-2D0299F0F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197E7-6178-4F46-981F-FFD3FF1A8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C8FB5-5C4F-0542-8180-FAB4E5424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B74EA3-66FB-584B-A570-D9D58D51F4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5941B0-FD64-254B-815C-53E2B85BF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7EBA92-88FE-0443-9CDC-C9CCEF9B0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45A-23DA-7948-B3B1-495AFB4BE1E0}" type="datetimeFigureOut">
              <a:rPr lang="en-US" smtClean="0"/>
              <a:t>6/28/18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E17C7E-0480-4547-B263-7CBBBB9D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E213B8-AAF2-BC45-8273-0975716A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369-7C8E-6D4A-87FE-1DB187A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4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10D8-344B-024B-A894-9BC8BA11A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0422F-94CB-AD4D-A69E-59A91883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45A-23DA-7948-B3B1-495AFB4BE1E0}" type="datetimeFigureOut">
              <a:rPr lang="en-US" smtClean="0"/>
              <a:t>6/28/18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DBCC4-F4DD-284D-86F4-BA4CA9F5C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7EA380-9698-ED41-82FF-DDC2483E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369-7C8E-6D4A-87FE-1DB187A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7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E57B3-D688-E847-9B93-1CF2DEEA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45A-23DA-7948-B3B1-495AFB4BE1E0}" type="datetimeFigureOut">
              <a:rPr lang="en-US" smtClean="0"/>
              <a:t>6/28/18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CA41D5-A39F-E74B-8C09-A6487EB72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D12CF-F8F8-CD42-A033-FDDDFC8E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369-7C8E-6D4A-87FE-1DB187A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9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2CBD8-E514-D14E-9F6D-7E6250254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B6CD6-4BC2-804E-BC1B-71D96438B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4C967-08FC-2645-9DCA-2DBE43857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D92A5-016F-2844-A45E-1BF144E6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45A-23DA-7948-B3B1-495AFB4BE1E0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09248-E33B-2542-87B7-FF9CFB716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92460-CE52-934B-8066-DBD34165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369-7C8E-6D4A-87FE-1DB187A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4CF7-D3E9-FC41-A57D-878C31703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F5B297-6BAB-9745-B3B0-D238B5CAAF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A7C72A-FE1B-DE4A-8B73-8BD3893AF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7859B-D15B-E040-A42C-3D0EB36F7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45A-23DA-7948-B3B1-495AFB4BE1E0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8E168-38F9-0747-97D2-2C6EAE94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651DF-E7C6-ED49-B4B7-FBE8FF62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369-7C8E-6D4A-87FE-1DB187A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0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F507D-2F2E-4540-8748-1AFAAA92B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23911-7CBB-684D-8EC6-776A15332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A63CA-0818-5946-9A1B-44E07AC67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B945A-23DA-7948-B3B1-495AFB4BE1E0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0F8D8-A7EB-2847-A46E-3ECA91639A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78545-FC6D-B743-B2E5-483AC6E11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9E369-7C8E-6D4A-87FE-1DB187A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00DCD-1BA0-9145-8463-9527EDFE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901"/>
            <a:ext cx="10515600" cy="1325563"/>
          </a:xfrm>
        </p:spPr>
        <p:txBody>
          <a:bodyPr/>
          <a:lstStyle/>
          <a:p>
            <a:r>
              <a:rPr lang="en-US" dirty="0"/>
              <a:t>High Demand Scan--Summary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3575F-32AC-AE4A-AC08-BAAF29251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5448"/>
            <a:ext cx="10515600" cy="5175504"/>
          </a:xfrm>
        </p:spPr>
        <p:txBody>
          <a:bodyPr>
            <a:normAutofit lnSpcReduction="10000"/>
          </a:bodyPr>
          <a:lstStyle/>
          <a:p>
            <a:r>
              <a:rPr lang="en-US" b="1" i="1" dirty="0"/>
              <a:t>Progress to date:</a:t>
            </a:r>
            <a:r>
              <a:rPr lang="en-US" b="1" dirty="0"/>
              <a:t> </a:t>
            </a:r>
            <a:r>
              <a:rPr lang="en-US" dirty="0"/>
              <a:t>Using a variety of data sources, </a:t>
            </a:r>
          </a:p>
          <a:p>
            <a:pPr lvl="1"/>
            <a:r>
              <a:rPr lang="en-US" dirty="0"/>
              <a:t>5 potential programs for degree development </a:t>
            </a:r>
          </a:p>
          <a:p>
            <a:pPr lvl="1"/>
            <a:r>
              <a:rPr lang="en-US" dirty="0"/>
              <a:t>Skills that enhance career development/potential have been identified</a:t>
            </a:r>
          </a:p>
          <a:p>
            <a:pPr lvl="1"/>
            <a:endParaRPr lang="en-US" dirty="0"/>
          </a:p>
          <a:p>
            <a:r>
              <a:rPr lang="en-US" b="1" i="1" dirty="0"/>
              <a:t>Yet to be done</a:t>
            </a:r>
            <a:r>
              <a:rPr lang="en-US" i="1" dirty="0"/>
              <a:t>: </a:t>
            </a:r>
          </a:p>
          <a:p>
            <a:pPr lvl="1"/>
            <a:r>
              <a:rPr lang="en-US" dirty="0"/>
              <a:t>Existing programs need to ensure that program learning outcomes are aligned with the skill sets students need and assess the effectiveness of what programs are doing</a:t>
            </a:r>
          </a:p>
          <a:p>
            <a:pPr lvl="1"/>
            <a:r>
              <a:rPr lang="en-US" dirty="0"/>
              <a:t>Identify resources for new program development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i="1" dirty="0"/>
              <a:t>To facilitate action in program modification and development, the task assigned to this group needs to be a part of what Academic Affairs leadership does in academic strategic planning and program forecasting. </a:t>
            </a:r>
          </a:p>
        </p:txBody>
      </p:sp>
    </p:spTree>
    <p:extLst>
      <p:ext uri="{BB962C8B-B14F-4D97-AF65-F5344CB8AC3E}">
        <p14:creationId xmlns:p14="http://schemas.microsoft.com/office/powerpoint/2010/main" val="299770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103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High Demand Scan--Summary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Lila Roberts</dc:creator>
  <cp:lastModifiedBy>Leanne Bradberry</cp:lastModifiedBy>
  <cp:revision>4</cp:revision>
  <dcterms:created xsi:type="dcterms:W3CDTF">2018-06-13T18:45:41Z</dcterms:created>
  <dcterms:modified xsi:type="dcterms:W3CDTF">2018-06-28T14:57:23Z</dcterms:modified>
</cp:coreProperties>
</file>