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 id="2147483668" r:id="rId6"/>
    <p:sldMasterId id="2147483678" r:id="rId7"/>
  </p:sldMasterIdLst>
  <p:notesMasterIdLst>
    <p:notesMasterId r:id="rId43"/>
  </p:notesMasterIdLst>
  <p:handoutMasterIdLst>
    <p:handoutMasterId r:id="rId44"/>
  </p:handoutMasterIdLst>
  <p:sldIdLst>
    <p:sldId id="256" r:id="rId8"/>
    <p:sldId id="353" r:id="rId9"/>
    <p:sldId id="376" r:id="rId10"/>
    <p:sldId id="290" r:id="rId11"/>
    <p:sldId id="321" r:id="rId12"/>
    <p:sldId id="360" r:id="rId13"/>
    <p:sldId id="323" r:id="rId14"/>
    <p:sldId id="361" r:id="rId15"/>
    <p:sldId id="333" r:id="rId16"/>
    <p:sldId id="362" r:id="rId17"/>
    <p:sldId id="335" r:id="rId18"/>
    <p:sldId id="363" r:id="rId19"/>
    <p:sldId id="375" r:id="rId20"/>
    <p:sldId id="367" r:id="rId21"/>
    <p:sldId id="368" r:id="rId22"/>
    <p:sldId id="369" r:id="rId23"/>
    <p:sldId id="340" r:id="rId24"/>
    <p:sldId id="377" r:id="rId25"/>
    <p:sldId id="326" r:id="rId26"/>
    <p:sldId id="332" r:id="rId27"/>
    <p:sldId id="378" r:id="rId28"/>
    <p:sldId id="312" r:id="rId29"/>
    <p:sldId id="314" r:id="rId30"/>
    <p:sldId id="370" r:id="rId31"/>
    <p:sldId id="344" r:id="rId32"/>
    <p:sldId id="346" r:id="rId33"/>
    <p:sldId id="347" r:id="rId34"/>
    <p:sldId id="286" r:id="rId35"/>
    <p:sldId id="379" r:id="rId36"/>
    <p:sldId id="293" r:id="rId37"/>
    <p:sldId id="355" r:id="rId38"/>
    <p:sldId id="358" r:id="rId39"/>
    <p:sldId id="348" r:id="rId40"/>
    <p:sldId id="284" r:id="rId41"/>
    <p:sldId id="306" r:id="rId4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96E"/>
    <a:srgbClr val="053E87"/>
    <a:srgbClr val="FF7D1E"/>
    <a:srgbClr val="E4E4E6"/>
    <a:srgbClr val="F9CF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62"/>
    <p:restoredTop sz="69260" autoAdjust="0"/>
  </p:normalViewPr>
  <p:slideViewPr>
    <p:cSldViewPr snapToGrid="0" snapToObjects="1">
      <p:cViewPr varScale="1">
        <p:scale>
          <a:sx n="61" d="100"/>
          <a:sy n="61" d="100"/>
        </p:scale>
        <p:origin x="1426" y="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smtClean="0"/>
              <a:t>Title IX at Clayton State University</a:t>
            </a:r>
            <a:endParaRPr lang="en-US" dirty="0"/>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Reported</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Non-Consensual Sexual Contact</c:v>
                </c:pt>
                <c:pt idx="1">
                  <c:v>Other</c:v>
                </c:pt>
                <c:pt idx="2">
                  <c:v>Pregnant &amp; Parenting</c:v>
                </c:pt>
              </c:strCache>
            </c:strRef>
          </c:cat>
          <c:val>
            <c:numRef>
              <c:f>Sheet1!$B$2:$B$4</c:f>
              <c:numCache>
                <c:formatCode>General</c:formatCode>
                <c:ptCount val="3"/>
                <c:pt idx="0">
                  <c:v>4</c:v>
                </c:pt>
                <c:pt idx="1">
                  <c:v>19</c:v>
                </c:pt>
                <c:pt idx="2">
                  <c:v>11</c:v>
                </c:pt>
              </c:numCache>
            </c:numRef>
          </c:val>
          <c:extLst>
            <c:ext xmlns:c16="http://schemas.microsoft.com/office/drawing/2014/chart" uri="{C3380CC4-5D6E-409C-BE32-E72D297353CC}">
              <c16:uniqueId val="{00000000-97F3-46D3-98E8-5CD813E7D16F}"/>
            </c:ext>
          </c:extLst>
        </c:ser>
        <c:dLbls>
          <c:dLblPos val="inEnd"/>
          <c:showLegendKey val="0"/>
          <c:showVal val="1"/>
          <c:showCatName val="0"/>
          <c:showSerName val="0"/>
          <c:showPercent val="0"/>
          <c:showBubbleSize val="0"/>
        </c:dLbls>
        <c:gapWidth val="65"/>
        <c:axId val="570042592"/>
        <c:axId val="570043576"/>
      </c:barChart>
      <c:catAx>
        <c:axId val="5700425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570043576"/>
        <c:crosses val="autoZero"/>
        <c:auto val="1"/>
        <c:lblAlgn val="ctr"/>
        <c:lblOffset val="100"/>
        <c:noMultiLvlLbl val="0"/>
      </c:catAx>
      <c:valAx>
        <c:axId val="57004357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7004259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ABA358-EEAD-4F69-AFAC-720C7D97827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67F944B-22CE-4AED-86D1-C51625CEC5CC}">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Discrimination</a:t>
          </a:r>
        </a:p>
        <a:p>
          <a:pPr lvl="0" defTabSz="844550">
            <a:lnSpc>
              <a:spcPct val="90000"/>
            </a:lnSpc>
            <a:spcBef>
              <a:spcPct val="0"/>
            </a:spcBef>
            <a:spcAft>
              <a:spcPct val="35000"/>
            </a:spcAft>
          </a:pPr>
          <a:r>
            <a:rPr lang="en-US" dirty="0" smtClean="0"/>
            <a:t>Examples</a:t>
          </a:r>
          <a:endParaRPr lang="en-US" dirty="0"/>
        </a:p>
      </dgm:t>
    </dgm:pt>
    <dgm:pt modelId="{8057E73C-07F5-4CF5-A0B3-F71199E323B3}" type="parTrans" cxnId="{2130A74E-69AE-4C20-8AEC-D8955664552C}">
      <dgm:prSet/>
      <dgm:spPr/>
      <dgm:t>
        <a:bodyPr/>
        <a:lstStyle/>
        <a:p>
          <a:endParaRPr lang="en-US"/>
        </a:p>
      </dgm:t>
    </dgm:pt>
    <dgm:pt modelId="{F1AC2B38-DFFE-4C07-B273-5169F1605D7C}" type="sibTrans" cxnId="{2130A74E-69AE-4C20-8AEC-D8955664552C}">
      <dgm:prSet/>
      <dgm:spPr/>
      <dgm:t>
        <a:bodyPr/>
        <a:lstStyle/>
        <a:p>
          <a:endParaRPr lang="en-US"/>
        </a:p>
      </dgm:t>
    </dgm:pt>
    <dgm:pt modelId="{D41D4709-03FC-42A1-9A1B-793C53E8FCC1}">
      <dgm:prSet phldrT="[Text]"/>
      <dgm:spPr/>
      <dgm:t>
        <a:bodyPr/>
        <a:lstStyle/>
        <a:p>
          <a:r>
            <a:rPr lang="en-US" dirty="0" smtClean="0"/>
            <a:t>Dating Violence</a:t>
          </a:r>
          <a:endParaRPr lang="en-US" dirty="0"/>
        </a:p>
      </dgm:t>
    </dgm:pt>
    <dgm:pt modelId="{970767B9-91D0-43DB-BCDF-3595D5045BF6}" type="parTrans" cxnId="{7BCB489A-51B1-4172-A26F-B50D0DF12122}">
      <dgm:prSet/>
      <dgm:spPr/>
      <dgm:t>
        <a:bodyPr/>
        <a:lstStyle/>
        <a:p>
          <a:endParaRPr lang="en-US"/>
        </a:p>
      </dgm:t>
    </dgm:pt>
    <dgm:pt modelId="{A9707274-C52B-4550-BD16-238B6D2B0091}" type="sibTrans" cxnId="{7BCB489A-51B1-4172-A26F-B50D0DF12122}">
      <dgm:prSet/>
      <dgm:spPr/>
      <dgm:t>
        <a:bodyPr/>
        <a:lstStyle/>
        <a:p>
          <a:endParaRPr lang="en-US"/>
        </a:p>
      </dgm:t>
    </dgm:pt>
    <dgm:pt modelId="{3904C667-D90B-4A62-8C0F-EDC44C63F350}">
      <dgm:prSet phldrT="[Text]"/>
      <dgm:spPr/>
      <dgm:t>
        <a:bodyPr/>
        <a:lstStyle/>
        <a:p>
          <a:r>
            <a:rPr lang="en-US" dirty="0" smtClean="0"/>
            <a:t>Sexual Assault</a:t>
          </a:r>
          <a:endParaRPr lang="en-US" dirty="0"/>
        </a:p>
      </dgm:t>
    </dgm:pt>
    <dgm:pt modelId="{BD4CF37B-38CF-4337-B45D-3160CD38DEFE}" type="parTrans" cxnId="{CF91FC09-AE16-4991-8F07-CE663536524D}">
      <dgm:prSet/>
      <dgm:spPr/>
      <dgm:t>
        <a:bodyPr/>
        <a:lstStyle/>
        <a:p>
          <a:endParaRPr lang="en-US"/>
        </a:p>
      </dgm:t>
    </dgm:pt>
    <dgm:pt modelId="{B4F0EA4A-3EAC-4D4F-8E74-1C9352A1A944}" type="sibTrans" cxnId="{CF91FC09-AE16-4991-8F07-CE663536524D}">
      <dgm:prSet/>
      <dgm:spPr/>
      <dgm:t>
        <a:bodyPr/>
        <a:lstStyle/>
        <a:p>
          <a:endParaRPr lang="en-US"/>
        </a:p>
      </dgm:t>
    </dgm:pt>
    <dgm:pt modelId="{14E77AB3-45AB-4073-801D-52C0D6CFC372}">
      <dgm:prSet phldrT="[Text]"/>
      <dgm:spPr/>
      <dgm:t>
        <a:bodyPr/>
        <a:lstStyle/>
        <a:p>
          <a:r>
            <a:rPr lang="en-US" dirty="0" smtClean="0"/>
            <a:t>Involved Examples</a:t>
          </a:r>
          <a:endParaRPr lang="en-US" dirty="0"/>
        </a:p>
      </dgm:t>
    </dgm:pt>
    <dgm:pt modelId="{4CE2CEBB-1670-43F7-BD06-27D2703CBD12}" type="parTrans" cxnId="{555D7523-A213-4E75-8779-BB6C98363EBF}">
      <dgm:prSet/>
      <dgm:spPr/>
      <dgm:t>
        <a:bodyPr/>
        <a:lstStyle/>
        <a:p>
          <a:endParaRPr lang="en-US"/>
        </a:p>
      </dgm:t>
    </dgm:pt>
    <dgm:pt modelId="{076659C5-F4F7-4412-B519-F568E51B6B74}" type="sibTrans" cxnId="{555D7523-A213-4E75-8779-BB6C98363EBF}">
      <dgm:prSet/>
      <dgm:spPr/>
      <dgm:t>
        <a:bodyPr/>
        <a:lstStyle/>
        <a:p>
          <a:endParaRPr lang="en-US"/>
        </a:p>
      </dgm:t>
    </dgm:pt>
    <dgm:pt modelId="{3DF37C8B-EC64-4481-9E96-B6BE045B56E0}">
      <dgm:prSet phldrT="[Text]"/>
      <dgm:spPr/>
      <dgm:t>
        <a:bodyPr/>
        <a:lstStyle/>
        <a:p>
          <a:r>
            <a:rPr lang="en-US" dirty="0" smtClean="0"/>
            <a:t>Female to Male</a:t>
          </a:r>
          <a:endParaRPr lang="en-US" dirty="0"/>
        </a:p>
      </dgm:t>
    </dgm:pt>
    <dgm:pt modelId="{5F8D395F-67D2-46DD-B721-BD92D981CE57}" type="parTrans" cxnId="{EBD2887C-5908-4943-B451-88B421AE56CB}">
      <dgm:prSet/>
      <dgm:spPr/>
      <dgm:t>
        <a:bodyPr/>
        <a:lstStyle/>
        <a:p>
          <a:endParaRPr lang="en-US"/>
        </a:p>
      </dgm:t>
    </dgm:pt>
    <dgm:pt modelId="{0EDA70EC-3E6A-44B2-AF94-F9D0B9E0F6D9}" type="sibTrans" cxnId="{EBD2887C-5908-4943-B451-88B421AE56CB}">
      <dgm:prSet/>
      <dgm:spPr/>
      <dgm:t>
        <a:bodyPr/>
        <a:lstStyle/>
        <a:p>
          <a:endParaRPr lang="en-US"/>
        </a:p>
      </dgm:t>
    </dgm:pt>
    <dgm:pt modelId="{4E9EBA28-6D49-4DE2-9F24-3610AF8ADBB8}">
      <dgm:prSet/>
      <dgm:spPr/>
      <dgm:t>
        <a:bodyPr/>
        <a:lstStyle/>
        <a:p>
          <a:r>
            <a:rPr lang="en-US" dirty="0" smtClean="0"/>
            <a:t>Domestic Violence</a:t>
          </a:r>
          <a:endParaRPr lang="en-US" dirty="0"/>
        </a:p>
      </dgm:t>
    </dgm:pt>
    <dgm:pt modelId="{DD88EC62-CF0A-4593-B5BD-5317446BD3DC}" type="parTrans" cxnId="{13933A82-3BE6-4C01-AE70-C9F5A3779282}">
      <dgm:prSet/>
      <dgm:spPr/>
      <dgm:t>
        <a:bodyPr/>
        <a:lstStyle/>
        <a:p>
          <a:endParaRPr lang="en-US"/>
        </a:p>
      </dgm:t>
    </dgm:pt>
    <dgm:pt modelId="{30B37B0D-9C6B-41AE-A1AD-9DABF4486C73}" type="sibTrans" cxnId="{13933A82-3BE6-4C01-AE70-C9F5A3779282}">
      <dgm:prSet/>
      <dgm:spPr/>
      <dgm:t>
        <a:bodyPr/>
        <a:lstStyle/>
        <a:p>
          <a:endParaRPr lang="en-US"/>
        </a:p>
      </dgm:t>
    </dgm:pt>
    <dgm:pt modelId="{61C54E72-812D-43E9-AF1C-9C24552BB495}">
      <dgm:prSet/>
      <dgm:spPr/>
      <dgm:t>
        <a:bodyPr/>
        <a:lstStyle/>
        <a:p>
          <a:r>
            <a:rPr lang="en-US" dirty="0" smtClean="0"/>
            <a:t>Retaliation</a:t>
          </a:r>
        </a:p>
      </dgm:t>
    </dgm:pt>
    <dgm:pt modelId="{7294689D-F0FF-4EF5-8F0C-2E7A529AC65A}" type="parTrans" cxnId="{1456E437-00A3-4C20-903D-07DC46C357BD}">
      <dgm:prSet/>
      <dgm:spPr/>
      <dgm:t>
        <a:bodyPr/>
        <a:lstStyle/>
        <a:p>
          <a:endParaRPr lang="en-US"/>
        </a:p>
      </dgm:t>
    </dgm:pt>
    <dgm:pt modelId="{E2CB4FFF-54E3-4872-99E1-0C2B02AE8755}" type="sibTrans" cxnId="{1456E437-00A3-4C20-903D-07DC46C357BD}">
      <dgm:prSet/>
      <dgm:spPr/>
      <dgm:t>
        <a:bodyPr/>
        <a:lstStyle/>
        <a:p>
          <a:endParaRPr lang="en-US"/>
        </a:p>
      </dgm:t>
    </dgm:pt>
    <dgm:pt modelId="{6F2E7562-2B18-4EE4-9CB3-4D32DE0D58FB}">
      <dgm:prSet/>
      <dgm:spPr/>
      <dgm:t>
        <a:bodyPr/>
        <a:lstStyle/>
        <a:p>
          <a:r>
            <a:rPr lang="en-US" smtClean="0"/>
            <a:t>Non Consensual Sexual Contact</a:t>
          </a:r>
          <a:endParaRPr lang="en-US" dirty="0" smtClean="0"/>
        </a:p>
      </dgm:t>
    </dgm:pt>
    <dgm:pt modelId="{F994D0DB-4AF4-41BB-8248-305617273C77}" type="parTrans" cxnId="{3D9D616F-68DA-4EB6-84A0-87B32CC377B8}">
      <dgm:prSet/>
      <dgm:spPr/>
      <dgm:t>
        <a:bodyPr/>
        <a:lstStyle/>
        <a:p>
          <a:endParaRPr lang="en-US"/>
        </a:p>
      </dgm:t>
    </dgm:pt>
    <dgm:pt modelId="{1790DB1F-8628-43B4-9283-7C3EBDA9E30F}" type="sibTrans" cxnId="{3D9D616F-68DA-4EB6-84A0-87B32CC377B8}">
      <dgm:prSet/>
      <dgm:spPr/>
      <dgm:t>
        <a:bodyPr/>
        <a:lstStyle/>
        <a:p>
          <a:endParaRPr lang="en-US"/>
        </a:p>
      </dgm:t>
    </dgm:pt>
    <dgm:pt modelId="{8FFAC5CF-6FCB-4A6B-ADE3-21D43E377AE2}">
      <dgm:prSet/>
      <dgm:spPr/>
      <dgm:t>
        <a:bodyPr/>
        <a:lstStyle/>
        <a:p>
          <a:r>
            <a:rPr lang="en-US" dirty="0" smtClean="0"/>
            <a:t>Pregnant &amp; Parenting Students</a:t>
          </a:r>
          <a:endParaRPr lang="en-US" dirty="0"/>
        </a:p>
      </dgm:t>
    </dgm:pt>
    <dgm:pt modelId="{1914BD01-50AB-4C15-84BF-16AA1D82C829}" type="parTrans" cxnId="{E4BDCA3D-A1A1-4E40-AB48-663E1B38FD36}">
      <dgm:prSet/>
      <dgm:spPr/>
      <dgm:t>
        <a:bodyPr/>
        <a:lstStyle/>
        <a:p>
          <a:endParaRPr lang="en-US"/>
        </a:p>
      </dgm:t>
    </dgm:pt>
    <dgm:pt modelId="{CEEF714D-641E-4391-9A1F-903ADABF754D}" type="sibTrans" cxnId="{E4BDCA3D-A1A1-4E40-AB48-663E1B38FD36}">
      <dgm:prSet/>
      <dgm:spPr/>
      <dgm:t>
        <a:bodyPr/>
        <a:lstStyle/>
        <a:p>
          <a:endParaRPr lang="en-US"/>
        </a:p>
      </dgm:t>
    </dgm:pt>
    <dgm:pt modelId="{114B22F9-FA38-4789-8345-CD170678C89B}">
      <dgm:prSet/>
      <dgm:spPr/>
      <dgm:t>
        <a:bodyPr/>
        <a:lstStyle/>
        <a:p>
          <a:r>
            <a:rPr lang="en-US" smtClean="0"/>
            <a:t>Male to Female</a:t>
          </a:r>
          <a:endParaRPr lang="en-US" dirty="0" smtClean="0"/>
        </a:p>
      </dgm:t>
    </dgm:pt>
    <dgm:pt modelId="{F79BD37F-014B-4A26-9318-95ACA9664245}" type="parTrans" cxnId="{DA5D7B10-1D21-4762-AE1A-7E9FB31528BF}">
      <dgm:prSet/>
      <dgm:spPr/>
      <dgm:t>
        <a:bodyPr/>
        <a:lstStyle/>
        <a:p>
          <a:endParaRPr lang="en-US"/>
        </a:p>
      </dgm:t>
    </dgm:pt>
    <dgm:pt modelId="{D351BE03-D7E5-4306-A1B3-9ECC2D013E66}" type="sibTrans" cxnId="{DA5D7B10-1D21-4762-AE1A-7E9FB31528BF}">
      <dgm:prSet/>
      <dgm:spPr/>
      <dgm:t>
        <a:bodyPr/>
        <a:lstStyle/>
        <a:p>
          <a:endParaRPr lang="en-US"/>
        </a:p>
      </dgm:t>
    </dgm:pt>
    <dgm:pt modelId="{9F8E2A7E-2EFA-4D95-B0A5-D85AE8382C6B}">
      <dgm:prSet/>
      <dgm:spPr/>
      <dgm:t>
        <a:bodyPr/>
        <a:lstStyle/>
        <a:p>
          <a:r>
            <a:rPr lang="en-US" dirty="0" smtClean="0"/>
            <a:t>Male to Male</a:t>
          </a:r>
        </a:p>
      </dgm:t>
    </dgm:pt>
    <dgm:pt modelId="{7827AE36-7782-442B-B0BD-3EA7236751C4}" type="parTrans" cxnId="{F9A8B6F1-F037-406E-B354-4116873BA521}">
      <dgm:prSet/>
      <dgm:spPr/>
      <dgm:t>
        <a:bodyPr/>
        <a:lstStyle/>
        <a:p>
          <a:endParaRPr lang="en-US"/>
        </a:p>
      </dgm:t>
    </dgm:pt>
    <dgm:pt modelId="{5EB19EBC-4393-4B66-9691-DACCE58860AC}" type="sibTrans" cxnId="{F9A8B6F1-F037-406E-B354-4116873BA521}">
      <dgm:prSet/>
      <dgm:spPr/>
      <dgm:t>
        <a:bodyPr/>
        <a:lstStyle/>
        <a:p>
          <a:endParaRPr lang="en-US"/>
        </a:p>
      </dgm:t>
    </dgm:pt>
    <dgm:pt modelId="{8E95F8A4-B812-4B65-ACDB-2CBF36CAFE38}">
      <dgm:prSet/>
      <dgm:spPr/>
      <dgm:t>
        <a:bodyPr/>
        <a:lstStyle/>
        <a:p>
          <a:r>
            <a:rPr lang="en-US" dirty="0" smtClean="0"/>
            <a:t>Female to Female</a:t>
          </a:r>
        </a:p>
      </dgm:t>
    </dgm:pt>
    <dgm:pt modelId="{FFEB2879-385A-47C6-B07F-9BB383335A86}" type="parTrans" cxnId="{70821D5D-5976-44D6-A7BC-8781BB3ED39C}">
      <dgm:prSet/>
      <dgm:spPr/>
      <dgm:t>
        <a:bodyPr/>
        <a:lstStyle/>
        <a:p>
          <a:endParaRPr lang="en-US"/>
        </a:p>
      </dgm:t>
    </dgm:pt>
    <dgm:pt modelId="{9643A0F0-B24B-485F-AEE9-FE33DCF40C04}" type="sibTrans" cxnId="{70821D5D-5976-44D6-A7BC-8781BB3ED39C}">
      <dgm:prSet/>
      <dgm:spPr/>
      <dgm:t>
        <a:bodyPr/>
        <a:lstStyle/>
        <a:p>
          <a:endParaRPr lang="en-US"/>
        </a:p>
      </dgm:t>
    </dgm:pt>
    <dgm:pt modelId="{90630EBD-272B-4C01-B6E9-487325D0FD50}">
      <dgm:prSet/>
      <dgm:spPr/>
      <dgm:t>
        <a:bodyPr/>
        <a:lstStyle/>
        <a:p>
          <a:r>
            <a:rPr lang="en-US" dirty="0" smtClean="0"/>
            <a:t>Student to Student</a:t>
          </a:r>
        </a:p>
      </dgm:t>
    </dgm:pt>
    <dgm:pt modelId="{560CE270-F917-40FF-81D5-39E5B9AD786C}" type="parTrans" cxnId="{3392FF34-0DD8-4F51-95E1-62A97FB9DCA0}">
      <dgm:prSet/>
      <dgm:spPr/>
      <dgm:t>
        <a:bodyPr/>
        <a:lstStyle/>
        <a:p>
          <a:endParaRPr lang="en-US"/>
        </a:p>
      </dgm:t>
    </dgm:pt>
    <dgm:pt modelId="{E382CF2E-9598-473D-B6E5-37DB54DCCC83}" type="sibTrans" cxnId="{3392FF34-0DD8-4F51-95E1-62A97FB9DCA0}">
      <dgm:prSet/>
      <dgm:spPr/>
      <dgm:t>
        <a:bodyPr/>
        <a:lstStyle/>
        <a:p>
          <a:endParaRPr lang="en-US"/>
        </a:p>
      </dgm:t>
    </dgm:pt>
    <dgm:pt modelId="{91E688E7-C89B-4D5F-872A-58C1AF2A47D4}">
      <dgm:prSet/>
      <dgm:spPr/>
      <dgm:t>
        <a:bodyPr/>
        <a:lstStyle/>
        <a:p>
          <a:r>
            <a:rPr lang="en-US" dirty="0" smtClean="0"/>
            <a:t>Employee to Student</a:t>
          </a:r>
        </a:p>
      </dgm:t>
    </dgm:pt>
    <dgm:pt modelId="{9046EA7F-8868-4757-865C-0530DF84015E}" type="parTrans" cxnId="{BC51C4B2-4982-48F8-BD8F-97A04D4BC5EE}">
      <dgm:prSet/>
      <dgm:spPr/>
      <dgm:t>
        <a:bodyPr/>
        <a:lstStyle/>
        <a:p>
          <a:endParaRPr lang="en-US"/>
        </a:p>
      </dgm:t>
    </dgm:pt>
    <dgm:pt modelId="{09484417-8E0A-41F3-821D-01E82FCFF256}" type="sibTrans" cxnId="{BC51C4B2-4982-48F8-BD8F-97A04D4BC5EE}">
      <dgm:prSet/>
      <dgm:spPr/>
      <dgm:t>
        <a:bodyPr/>
        <a:lstStyle/>
        <a:p>
          <a:endParaRPr lang="en-US"/>
        </a:p>
      </dgm:t>
    </dgm:pt>
    <dgm:pt modelId="{507ED776-9B4D-44EE-83F0-D2ED78B00517}">
      <dgm:prSet/>
      <dgm:spPr/>
      <dgm:t>
        <a:bodyPr/>
        <a:lstStyle/>
        <a:p>
          <a:r>
            <a:rPr lang="en-US" dirty="0" smtClean="0"/>
            <a:t>Student to Employee</a:t>
          </a:r>
        </a:p>
      </dgm:t>
    </dgm:pt>
    <dgm:pt modelId="{DE77AE77-182D-4E92-9D6A-1AE632873B32}" type="parTrans" cxnId="{116D25FE-4A9B-4E26-9E9F-4BB3717D7DB4}">
      <dgm:prSet/>
      <dgm:spPr/>
      <dgm:t>
        <a:bodyPr/>
        <a:lstStyle/>
        <a:p>
          <a:endParaRPr lang="en-US"/>
        </a:p>
      </dgm:t>
    </dgm:pt>
    <dgm:pt modelId="{85B8DEC4-C136-4475-95DB-A2535E5FF6C1}" type="sibTrans" cxnId="{116D25FE-4A9B-4E26-9E9F-4BB3717D7DB4}">
      <dgm:prSet/>
      <dgm:spPr/>
      <dgm:t>
        <a:bodyPr/>
        <a:lstStyle/>
        <a:p>
          <a:endParaRPr lang="en-US"/>
        </a:p>
      </dgm:t>
    </dgm:pt>
    <dgm:pt modelId="{1667CF18-C99E-4E9C-A8C5-25563163B42F}">
      <dgm:prSet/>
      <dgm:spPr/>
      <dgm:t>
        <a:bodyPr/>
        <a:lstStyle/>
        <a:p>
          <a:r>
            <a:rPr lang="en-US" dirty="0" smtClean="0"/>
            <a:t>Community Member to Employee/Student</a:t>
          </a:r>
        </a:p>
      </dgm:t>
    </dgm:pt>
    <dgm:pt modelId="{66DCBBE9-4F30-431B-84A0-46A68CE857F8}" type="parTrans" cxnId="{0A0D0E16-2F83-41A6-B413-8E2359529EA3}">
      <dgm:prSet/>
      <dgm:spPr/>
      <dgm:t>
        <a:bodyPr/>
        <a:lstStyle/>
        <a:p>
          <a:endParaRPr lang="en-US"/>
        </a:p>
      </dgm:t>
    </dgm:pt>
    <dgm:pt modelId="{80F06B88-3B7B-4C63-87D2-C483EFCF2B1A}" type="sibTrans" cxnId="{0A0D0E16-2F83-41A6-B413-8E2359529EA3}">
      <dgm:prSet/>
      <dgm:spPr/>
      <dgm:t>
        <a:bodyPr/>
        <a:lstStyle/>
        <a:p>
          <a:endParaRPr lang="en-US"/>
        </a:p>
      </dgm:t>
    </dgm:pt>
    <dgm:pt modelId="{777D3506-CE5C-4C11-82D2-0BC045D687A4}">
      <dgm:prSet phldrT="[Text]"/>
      <dgm:spPr/>
      <dgm:t>
        <a:bodyPr/>
        <a:lstStyle/>
        <a:p>
          <a:r>
            <a:rPr lang="en-US" dirty="0" smtClean="0"/>
            <a:t>Sexual Exploitation</a:t>
          </a:r>
          <a:endParaRPr lang="en-US" dirty="0"/>
        </a:p>
      </dgm:t>
    </dgm:pt>
    <dgm:pt modelId="{E75A9D52-020A-4A8F-A2C9-294EABEE4DEF}" type="parTrans" cxnId="{7EC3322A-750E-41F0-82E4-1FE1BCABA7C3}">
      <dgm:prSet/>
      <dgm:spPr/>
      <dgm:t>
        <a:bodyPr/>
        <a:lstStyle/>
        <a:p>
          <a:endParaRPr lang="en-US"/>
        </a:p>
      </dgm:t>
    </dgm:pt>
    <dgm:pt modelId="{E5E2C06F-97CA-4496-9BCF-60B06118817C}" type="sibTrans" cxnId="{7EC3322A-750E-41F0-82E4-1FE1BCABA7C3}">
      <dgm:prSet/>
      <dgm:spPr/>
      <dgm:t>
        <a:bodyPr/>
        <a:lstStyle/>
        <a:p>
          <a:endParaRPr lang="en-US"/>
        </a:p>
      </dgm:t>
    </dgm:pt>
    <dgm:pt modelId="{372760BE-1D58-4AD3-AC3D-3F406D1F3B72}">
      <dgm:prSet phldrT="[Text]"/>
      <dgm:spPr/>
      <dgm:t>
        <a:bodyPr/>
        <a:lstStyle/>
        <a:p>
          <a:r>
            <a:rPr lang="en-US" dirty="0" smtClean="0"/>
            <a:t>Sexual Harassment</a:t>
          </a:r>
          <a:endParaRPr lang="en-US" dirty="0"/>
        </a:p>
      </dgm:t>
    </dgm:pt>
    <dgm:pt modelId="{82D84E82-2D65-44A4-9EE2-68ED057043A0}" type="parTrans" cxnId="{D050419C-8892-4DE9-BB10-E1C5CDA24881}">
      <dgm:prSet/>
      <dgm:spPr/>
      <dgm:t>
        <a:bodyPr/>
        <a:lstStyle/>
        <a:p>
          <a:endParaRPr lang="en-US"/>
        </a:p>
      </dgm:t>
    </dgm:pt>
    <dgm:pt modelId="{A102205D-283E-4D25-8818-C3B9BFA3F7C3}" type="sibTrans" cxnId="{D050419C-8892-4DE9-BB10-E1C5CDA24881}">
      <dgm:prSet/>
      <dgm:spPr/>
      <dgm:t>
        <a:bodyPr/>
        <a:lstStyle/>
        <a:p>
          <a:endParaRPr lang="en-US"/>
        </a:p>
      </dgm:t>
    </dgm:pt>
    <dgm:pt modelId="{F76F38C6-37E6-4202-A0F6-5885CE27BF40}">
      <dgm:prSet phldrT="[Text]"/>
      <dgm:spPr/>
      <dgm:t>
        <a:bodyPr/>
        <a:lstStyle/>
        <a:p>
          <a:r>
            <a:rPr lang="en-US" dirty="0" smtClean="0"/>
            <a:t>Stalking</a:t>
          </a:r>
          <a:endParaRPr lang="en-US" dirty="0"/>
        </a:p>
      </dgm:t>
    </dgm:pt>
    <dgm:pt modelId="{536ABB2F-A995-4D61-902B-118F9EB06A4C}" type="parTrans" cxnId="{9423A9FF-C36E-4F27-9E17-B1E80A807DD6}">
      <dgm:prSet/>
      <dgm:spPr/>
      <dgm:t>
        <a:bodyPr/>
        <a:lstStyle/>
        <a:p>
          <a:endParaRPr lang="en-US"/>
        </a:p>
      </dgm:t>
    </dgm:pt>
    <dgm:pt modelId="{D79C8065-EFEB-48F9-A72E-C35B506D84C4}" type="sibTrans" cxnId="{9423A9FF-C36E-4F27-9E17-B1E80A807DD6}">
      <dgm:prSet/>
      <dgm:spPr/>
      <dgm:t>
        <a:bodyPr/>
        <a:lstStyle/>
        <a:p>
          <a:endParaRPr lang="en-US"/>
        </a:p>
      </dgm:t>
    </dgm:pt>
    <dgm:pt modelId="{22AD2108-A07F-4F90-8598-909EFAB5C6C4}">
      <dgm:prSet/>
      <dgm:spPr/>
      <dgm:t>
        <a:bodyPr/>
        <a:lstStyle/>
        <a:p>
          <a:r>
            <a:rPr lang="en-US" dirty="0" smtClean="0"/>
            <a:t>Employee/Student to Community Member</a:t>
          </a:r>
        </a:p>
      </dgm:t>
    </dgm:pt>
    <dgm:pt modelId="{EB71B9E9-496B-4753-B286-7E0B091D83FF}" type="parTrans" cxnId="{F4B65F52-9367-4811-8D90-FCC7DBE612CB}">
      <dgm:prSet/>
      <dgm:spPr/>
      <dgm:t>
        <a:bodyPr/>
        <a:lstStyle/>
        <a:p>
          <a:endParaRPr lang="en-US"/>
        </a:p>
      </dgm:t>
    </dgm:pt>
    <dgm:pt modelId="{4E2A615E-1442-4206-BAF6-6095E8A7BA85}" type="sibTrans" cxnId="{F4B65F52-9367-4811-8D90-FCC7DBE612CB}">
      <dgm:prSet/>
      <dgm:spPr/>
      <dgm:t>
        <a:bodyPr/>
        <a:lstStyle/>
        <a:p>
          <a:endParaRPr lang="en-US"/>
        </a:p>
      </dgm:t>
    </dgm:pt>
    <dgm:pt modelId="{86987C06-D352-40B5-9690-62268A832505}" type="pres">
      <dgm:prSet presAssocID="{BFABA358-EEAD-4F69-AFAC-720C7D978276}" presName="Name0" presStyleCnt="0">
        <dgm:presLayoutVars>
          <dgm:dir/>
          <dgm:animLvl val="lvl"/>
          <dgm:resizeHandles val="exact"/>
        </dgm:presLayoutVars>
      </dgm:prSet>
      <dgm:spPr/>
      <dgm:t>
        <a:bodyPr/>
        <a:lstStyle/>
        <a:p>
          <a:endParaRPr lang="en-US"/>
        </a:p>
      </dgm:t>
    </dgm:pt>
    <dgm:pt modelId="{A2B8E0E0-31BC-44A1-830D-2A7D68F3A72C}" type="pres">
      <dgm:prSet presAssocID="{A67F944B-22CE-4AED-86D1-C51625CEC5CC}" presName="composite" presStyleCnt="0"/>
      <dgm:spPr/>
    </dgm:pt>
    <dgm:pt modelId="{5D0F5CAB-E4E9-4AF0-BB62-F1AA0DC2D030}" type="pres">
      <dgm:prSet presAssocID="{A67F944B-22CE-4AED-86D1-C51625CEC5CC}" presName="parTx" presStyleLbl="alignNode1" presStyleIdx="0" presStyleCnt="2">
        <dgm:presLayoutVars>
          <dgm:chMax val="0"/>
          <dgm:chPref val="0"/>
          <dgm:bulletEnabled val="1"/>
        </dgm:presLayoutVars>
      </dgm:prSet>
      <dgm:spPr/>
      <dgm:t>
        <a:bodyPr/>
        <a:lstStyle/>
        <a:p>
          <a:endParaRPr lang="en-US"/>
        </a:p>
      </dgm:t>
    </dgm:pt>
    <dgm:pt modelId="{3993246D-EBA8-45D4-A433-C46E8F7A9AC0}" type="pres">
      <dgm:prSet presAssocID="{A67F944B-22CE-4AED-86D1-C51625CEC5CC}" presName="desTx" presStyleLbl="alignAccFollowNode1" presStyleIdx="0" presStyleCnt="2">
        <dgm:presLayoutVars>
          <dgm:bulletEnabled val="1"/>
        </dgm:presLayoutVars>
      </dgm:prSet>
      <dgm:spPr/>
      <dgm:t>
        <a:bodyPr/>
        <a:lstStyle/>
        <a:p>
          <a:endParaRPr lang="en-US"/>
        </a:p>
      </dgm:t>
    </dgm:pt>
    <dgm:pt modelId="{B96F310D-CBEC-40F8-A6EF-2ECDBB24E77D}" type="pres">
      <dgm:prSet presAssocID="{F1AC2B38-DFFE-4C07-B273-5169F1605D7C}" presName="space" presStyleCnt="0"/>
      <dgm:spPr/>
    </dgm:pt>
    <dgm:pt modelId="{571F40B2-6889-495E-AE9B-03BF3449C768}" type="pres">
      <dgm:prSet presAssocID="{14E77AB3-45AB-4073-801D-52C0D6CFC372}" presName="composite" presStyleCnt="0"/>
      <dgm:spPr/>
    </dgm:pt>
    <dgm:pt modelId="{30CAFABA-952D-4706-BD4A-E9CCF59F7239}" type="pres">
      <dgm:prSet presAssocID="{14E77AB3-45AB-4073-801D-52C0D6CFC372}" presName="parTx" presStyleLbl="alignNode1" presStyleIdx="1" presStyleCnt="2">
        <dgm:presLayoutVars>
          <dgm:chMax val="0"/>
          <dgm:chPref val="0"/>
          <dgm:bulletEnabled val="1"/>
        </dgm:presLayoutVars>
      </dgm:prSet>
      <dgm:spPr/>
      <dgm:t>
        <a:bodyPr/>
        <a:lstStyle/>
        <a:p>
          <a:endParaRPr lang="en-US"/>
        </a:p>
      </dgm:t>
    </dgm:pt>
    <dgm:pt modelId="{EFF43F51-983D-49FB-B7B2-E484D4B2CF24}" type="pres">
      <dgm:prSet presAssocID="{14E77AB3-45AB-4073-801D-52C0D6CFC372}" presName="desTx" presStyleLbl="alignAccFollowNode1" presStyleIdx="1" presStyleCnt="2">
        <dgm:presLayoutVars>
          <dgm:bulletEnabled val="1"/>
        </dgm:presLayoutVars>
      </dgm:prSet>
      <dgm:spPr/>
      <dgm:t>
        <a:bodyPr/>
        <a:lstStyle/>
        <a:p>
          <a:endParaRPr lang="en-US"/>
        </a:p>
      </dgm:t>
    </dgm:pt>
  </dgm:ptLst>
  <dgm:cxnLst>
    <dgm:cxn modelId="{3392FF34-0DD8-4F51-95E1-62A97FB9DCA0}" srcId="{14E77AB3-45AB-4073-801D-52C0D6CFC372}" destId="{90630EBD-272B-4C01-B6E9-487325D0FD50}" srcOrd="4" destOrd="0" parTransId="{560CE270-F917-40FF-81D5-39E5B9AD786C}" sibTransId="{E382CF2E-9598-473D-B6E5-37DB54DCCC83}"/>
    <dgm:cxn modelId="{AA765A2F-44C4-4737-937F-0C40ED0A599C}" type="presOf" srcId="{A67F944B-22CE-4AED-86D1-C51625CEC5CC}" destId="{5D0F5CAB-E4E9-4AF0-BB62-F1AA0DC2D030}" srcOrd="0" destOrd="0" presId="urn:microsoft.com/office/officeart/2005/8/layout/hList1"/>
    <dgm:cxn modelId="{7EC3322A-750E-41F0-82E4-1FE1BCABA7C3}" srcId="{A67F944B-22CE-4AED-86D1-C51625CEC5CC}" destId="{777D3506-CE5C-4C11-82D2-0BC045D687A4}" srcOrd="6" destOrd="0" parTransId="{E75A9D52-020A-4A8F-A2C9-294EABEE4DEF}" sibTransId="{E5E2C06F-97CA-4496-9BCF-60B06118817C}"/>
    <dgm:cxn modelId="{F162A126-9BF4-40EA-9B43-CBD72E00CF82}" type="presOf" srcId="{22AD2108-A07F-4F90-8598-909EFAB5C6C4}" destId="{EFF43F51-983D-49FB-B7B2-E484D4B2CF24}" srcOrd="0" destOrd="7" presId="urn:microsoft.com/office/officeart/2005/8/layout/hList1"/>
    <dgm:cxn modelId="{53B9C85E-30C2-40D8-8A8F-0E3ECE1EDC1A}" type="presOf" srcId="{6F2E7562-2B18-4EE4-9CB3-4D32DE0D58FB}" destId="{3993246D-EBA8-45D4-A433-C46E8F7A9AC0}" srcOrd="0" destOrd="3" presId="urn:microsoft.com/office/officeart/2005/8/layout/hList1"/>
    <dgm:cxn modelId="{75E1EDF7-FF8A-4209-A9C0-3733A047847D}" type="presOf" srcId="{91E688E7-C89B-4D5F-872A-58C1AF2A47D4}" destId="{EFF43F51-983D-49FB-B7B2-E484D4B2CF24}" srcOrd="0" destOrd="5" presId="urn:microsoft.com/office/officeart/2005/8/layout/hList1"/>
    <dgm:cxn modelId="{F9A8B6F1-F037-406E-B354-4116873BA521}" srcId="{14E77AB3-45AB-4073-801D-52C0D6CFC372}" destId="{9F8E2A7E-2EFA-4D95-B0A5-D85AE8382C6B}" srcOrd="2" destOrd="0" parTransId="{7827AE36-7782-442B-B0BD-3EA7236751C4}" sibTransId="{5EB19EBC-4393-4B66-9691-DACCE58860AC}"/>
    <dgm:cxn modelId="{BC51C4B2-4982-48F8-BD8F-97A04D4BC5EE}" srcId="{14E77AB3-45AB-4073-801D-52C0D6CFC372}" destId="{91E688E7-C89B-4D5F-872A-58C1AF2A47D4}" srcOrd="5" destOrd="0" parTransId="{9046EA7F-8868-4757-865C-0530DF84015E}" sibTransId="{09484417-8E0A-41F3-821D-01E82FCFF256}"/>
    <dgm:cxn modelId="{2130A74E-69AE-4C20-8AEC-D8955664552C}" srcId="{BFABA358-EEAD-4F69-AFAC-720C7D978276}" destId="{A67F944B-22CE-4AED-86D1-C51625CEC5CC}" srcOrd="0" destOrd="0" parTransId="{8057E73C-07F5-4CF5-A0B3-F71199E323B3}" sibTransId="{F1AC2B38-DFFE-4C07-B273-5169F1605D7C}"/>
    <dgm:cxn modelId="{A5537CC9-C349-46E5-9824-63495C45BBC5}" type="presOf" srcId="{61C54E72-812D-43E9-AF1C-9C24552BB495}" destId="{3993246D-EBA8-45D4-A433-C46E8F7A9AC0}" srcOrd="0" destOrd="2" presId="urn:microsoft.com/office/officeart/2005/8/layout/hList1"/>
    <dgm:cxn modelId="{6A796E8B-B017-4C6B-9A30-8CED217F71AA}" type="presOf" srcId="{14E77AB3-45AB-4073-801D-52C0D6CFC372}" destId="{30CAFABA-952D-4706-BD4A-E9CCF59F7239}" srcOrd="0" destOrd="0" presId="urn:microsoft.com/office/officeart/2005/8/layout/hList1"/>
    <dgm:cxn modelId="{9423A9FF-C36E-4F27-9E17-B1E80A807DD6}" srcId="{A67F944B-22CE-4AED-86D1-C51625CEC5CC}" destId="{F76F38C6-37E6-4202-A0F6-5885CE27BF40}" srcOrd="8" destOrd="0" parTransId="{536ABB2F-A995-4D61-902B-118F9EB06A4C}" sibTransId="{D79C8065-EFEB-48F9-A72E-C35B506D84C4}"/>
    <dgm:cxn modelId="{20162807-E7A7-489D-A2A1-DFA0633A5993}" type="presOf" srcId="{90630EBD-272B-4C01-B6E9-487325D0FD50}" destId="{EFF43F51-983D-49FB-B7B2-E484D4B2CF24}" srcOrd="0" destOrd="4" presId="urn:microsoft.com/office/officeart/2005/8/layout/hList1"/>
    <dgm:cxn modelId="{E4BDCA3D-A1A1-4E40-AB48-663E1B38FD36}" srcId="{A67F944B-22CE-4AED-86D1-C51625CEC5CC}" destId="{8FFAC5CF-6FCB-4A6B-ADE3-21D43E377AE2}" srcOrd="4" destOrd="0" parTransId="{1914BD01-50AB-4C15-84BF-16AA1D82C829}" sibTransId="{CEEF714D-641E-4391-9A1F-903ADABF754D}"/>
    <dgm:cxn modelId="{116D25FE-4A9B-4E26-9E9F-4BB3717D7DB4}" srcId="{14E77AB3-45AB-4073-801D-52C0D6CFC372}" destId="{507ED776-9B4D-44EE-83F0-D2ED78B00517}" srcOrd="6" destOrd="0" parTransId="{DE77AE77-182D-4E92-9D6A-1AE632873B32}" sibTransId="{85B8DEC4-C136-4475-95DB-A2535E5FF6C1}"/>
    <dgm:cxn modelId="{A3EC32DB-641D-4260-AFA4-7FF0F8F25546}" type="presOf" srcId="{F76F38C6-37E6-4202-A0F6-5885CE27BF40}" destId="{3993246D-EBA8-45D4-A433-C46E8F7A9AC0}" srcOrd="0" destOrd="8" presId="urn:microsoft.com/office/officeart/2005/8/layout/hList1"/>
    <dgm:cxn modelId="{0A0D0E16-2F83-41A6-B413-8E2359529EA3}" srcId="{14E77AB3-45AB-4073-801D-52C0D6CFC372}" destId="{1667CF18-C99E-4E9C-A8C5-25563163B42F}" srcOrd="8" destOrd="0" parTransId="{66DCBBE9-4F30-431B-84A0-46A68CE857F8}" sibTransId="{80F06B88-3B7B-4C63-87D2-C483EFCF2B1A}"/>
    <dgm:cxn modelId="{13933A82-3BE6-4C01-AE70-C9F5A3779282}" srcId="{A67F944B-22CE-4AED-86D1-C51625CEC5CC}" destId="{4E9EBA28-6D49-4DE2-9F24-3610AF8ADBB8}" srcOrd="1" destOrd="0" parTransId="{DD88EC62-CF0A-4593-B5BD-5317446BD3DC}" sibTransId="{30B37B0D-9C6B-41AE-A1AD-9DABF4486C73}"/>
    <dgm:cxn modelId="{F4B65F52-9367-4811-8D90-FCC7DBE612CB}" srcId="{14E77AB3-45AB-4073-801D-52C0D6CFC372}" destId="{22AD2108-A07F-4F90-8598-909EFAB5C6C4}" srcOrd="7" destOrd="0" parTransId="{EB71B9E9-496B-4753-B286-7E0B091D83FF}" sibTransId="{4E2A615E-1442-4206-BAF6-6095E8A7BA85}"/>
    <dgm:cxn modelId="{BF0ADDF2-FD40-4D33-89F7-3DCC096C79BA}" type="presOf" srcId="{1667CF18-C99E-4E9C-A8C5-25563163B42F}" destId="{EFF43F51-983D-49FB-B7B2-E484D4B2CF24}" srcOrd="0" destOrd="8" presId="urn:microsoft.com/office/officeart/2005/8/layout/hList1"/>
    <dgm:cxn modelId="{DB632A54-19C3-4FDB-B789-E0D6A8818478}" type="presOf" srcId="{8E95F8A4-B812-4B65-ACDB-2CBF36CAFE38}" destId="{EFF43F51-983D-49FB-B7B2-E484D4B2CF24}" srcOrd="0" destOrd="3" presId="urn:microsoft.com/office/officeart/2005/8/layout/hList1"/>
    <dgm:cxn modelId="{555D7523-A213-4E75-8779-BB6C98363EBF}" srcId="{BFABA358-EEAD-4F69-AFAC-720C7D978276}" destId="{14E77AB3-45AB-4073-801D-52C0D6CFC372}" srcOrd="1" destOrd="0" parTransId="{4CE2CEBB-1670-43F7-BD06-27D2703CBD12}" sibTransId="{076659C5-F4F7-4412-B519-F568E51B6B74}"/>
    <dgm:cxn modelId="{DF2051DF-14B6-498E-A800-919E898B04D4}" type="presOf" srcId="{8FFAC5CF-6FCB-4A6B-ADE3-21D43E377AE2}" destId="{3993246D-EBA8-45D4-A433-C46E8F7A9AC0}" srcOrd="0" destOrd="4" presId="urn:microsoft.com/office/officeart/2005/8/layout/hList1"/>
    <dgm:cxn modelId="{DA5D7B10-1D21-4762-AE1A-7E9FB31528BF}" srcId="{14E77AB3-45AB-4073-801D-52C0D6CFC372}" destId="{114B22F9-FA38-4789-8345-CD170678C89B}" srcOrd="1" destOrd="0" parTransId="{F79BD37F-014B-4A26-9318-95ACA9664245}" sibTransId="{D351BE03-D7E5-4306-A1B3-9ECC2D013E66}"/>
    <dgm:cxn modelId="{6D9FA2CC-50DD-4144-9DA6-0E7436CEC75B}" type="presOf" srcId="{507ED776-9B4D-44EE-83F0-D2ED78B00517}" destId="{EFF43F51-983D-49FB-B7B2-E484D4B2CF24}" srcOrd="0" destOrd="6" presId="urn:microsoft.com/office/officeart/2005/8/layout/hList1"/>
    <dgm:cxn modelId="{3D9D616F-68DA-4EB6-84A0-87B32CC377B8}" srcId="{A67F944B-22CE-4AED-86D1-C51625CEC5CC}" destId="{6F2E7562-2B18-4EE4-9CB3-4D32DE0D58FB}" srcOrd="3" destOrd="0" parTransId="{F994D0DB-4AF4-41BB-8248-305617273C77}" sibTransId="{1790DB1F-8628-43B4-9283-7C3EBDA9E30F}"/>
    <dgm:cxn modelId="{7BCB489A-51B1-4172-A26F-B50D0DF12122}" srcId="{A67F944B-22CE-4AED-86D1-C51625CEC5CC}" destId="{D41D4709-03FC-42A1-9A1B-793C53E8FCC1}" srcOrd="0" destOrd="0" parTransId="{970767B9-91D0-43DB-BCDF-3595D5045BF6}" sibTransId="{A9707274-C52B-4550-BD16-238B6D2B0091}"/>
    <dgm:cxn modelId="{1456E437-00A3-4C20-903D-07DC46C357BD}" srcId="{A67F944B-22CE-4AED-86D1-C51625CEC5CC}" destId="{61C54E72-812D-43E9-AF1C-9C24552BB495}" srcOrd="2" destOrd="0" parTransId="{7294689D-F0FF-4EF5-8F0C-2E7A529AC65A}" sibTransId="{E2CB4FFF-54E3-4872-99E1-0C2B02AE8755}"/>
    <dgm:cxn modelId="{4EE8D632-5F59-4D82-A114-2A9828EB48E4}" type="presOf" srcId="{9F8E2A7E-2EFA-4D95-B0A5-D85AE8382C6B}" destId="{EFF43F51-983D-49FB-B7B2-E484D4B2CF24}" srcOrd="0" destOrd="2" presId="urn:microsoft.com/office/officeart/2005/8/layout/hList1"/>
    <dgm:cxn modelId="{C98BD76F-3281-428B-A7C1-6E8F46FFD802}" type="presOf" srcId="{777D3506-CE5C-4C11-82D2-0BC045D687A4}" destId="{3993246D-EBA8-45D4-A433-C46E8F7A9AC0}" srcOrd="0" destOrd="6" presId="urn:microsoft.com/office/officeart/2005/8/layout/hList1"/>
    <dgm:cxn modelId="{70821D5D-5976-44D6-A7BC-8781BB3ED39C}" srcId="{14E77AB3-45AB-4073-801D-52C0D6CFC372}" destId="{8E95F8A4-B812-4B65-ACDB-2CBF36CAFE38}" srcOrd="3" destOrd="0" parTransId="{FFEB2879-385A-47C6-B07F-9BB383335A86}" sibTransId="{9643A0F0-B24B-485F-AEE9-FE33DCF40C04}"/>
    <dgm:cxn modelId="{D050419C-8892-4DE9-BB10-E1C5CDA24881}" srcId="{A67F944B-22CE-4AED-86D1-C51625CEC5CC}" destId="{372760BE-1D58-4AD3-AC3D-3F406D1F3B72}" srcOrd="7" destOrd="0" parTransId="{82D84E82-2D65-44A4-9EE2-68ED057043A0}" sibTransId="{A102205D-283E-4D25-8818-C3B9BFA3F7C3}"/>
    <dgm:cxn modelId="{9A74965F-E5F0-4772-9FF7-99A63F4E1907}" type="presOf" srcId="{D41D4709-03FC-42A1-9A1B-793C53E8FCC1}" destId="{3993246D-EBA8-45D4-A433-C46E8F7A9AC0}" srcOrd="0" destOrd="0" presId="urn:microsoft.com/office/officeart/2005/8/layout/hList1"/>
    <dgm:cxn modelId="{970779D2-0321-4723-8E52-F05FE4B0A298}" type="presOf" srcId="{3904C667-D90B-4A62-8C0F-EDC44C63F350}" destId="{3993246D-EBA8-45D4-A433-C46E8F7A9AC0}" srcOrd="0" destOrd="5" presId="urn:microsoft.com/office/officeart/2005/8/layout/hList1"/>
    <dgm:cxn modelId="{F390E1D9-1EC5-4C4B-9961-8DEEC86B0204}" type="presOf" srcId="{114B22F9-FA38-4789-8345-CD170678C89B}" destId="{EFF43F51-983D-49FB-B7B2-E484D4B2CF24}" srcOrd="0" destOrd="1" presId="urn:microsoft.com/office/officeart/2005/8/layout/hList1"/>
    <dgm:cxn modelId="{3F524700-1E78-4F9D-AE1F-7F72AD4424ED}" type="presOf" srcId="{3DF37C8B-EC64-4481-9E96-B6BE045B56E0}" destId="{EFF43F51-983D-49FB-B7B2-E484D4B2CF24}" srcOrd="0" destOrd="0" presId="urn:microsoft.com/office/officeart/2005/8/layout/hList1"/>
    <dgm:cxn modelId="{61C8378A-BE61-49F7-A207-DACBA718C2EA}" type="presOf" srcId="{BFABA358-EEAD-4F69-AFAC-720C7D978276}" destId="{86987C06-D352-40B5-9690-62268A832505}" srcOrd="0" destOrd="0" presId="urn:microsoft.com/office/officeart/2005/8/layout/hList1"/>
    <dgm:cxn modelId="{23647FE5-9062-4C32-A80D-B157A06D7F08}" type="presOf" srcId="{372760BE-1D58-4AD3-AC3D-3F406D1F3B72}" destId="{3993246D-EBA8-45D4-A433-C46E8F7A9AC0}" srcOrd="0" destOrd="7" presId="urn:microsoft.com/office/officeart/2005/8/layout/hList1"/>
    <dgm:cxn modelId="{EBD2887C-5908-4943-B451-88B421AE56CB}" srcId="{14E77AB3-45AB-4073-801D-52C0D6CFC372}" destId="{3DF37C8B-EC64-4481-9E96-B6BE045B56E0}" srcOrd="0" destOrd="0" parTransId="{5F8D395F-67D2-46DD-B721-BD92D981CE57}" sibTransId="{0EDA70EC-3E6A-44B2-AF94-F9D0B9E0F6D9}"/>
    <dgm:cxn modelId="{CF91FC09-AE16-4991-8F07-CE663536524D}" srcId="{A67F944B-22CE-4AED-86D1-C51625CEC5CC}" destId="{3904C667-D90B-4A62-8C0F-EDC44C63F350}" srcOrd="5" destOrd="0" parTransId="{BD4CF37B-38CF-4337-B45D-3160CD38DEFE}" sibTransId="{B4F0EA4A-3EAC-4D4F-8E74-1C9352A1A944}"/>
    <dgm:cxn modelId="{BBBAD8FC-1AC1-48A8-9C42-0F65F833A988}" type="presOf" srcId="{4E9EBA28-6D49-4DE2-9F24-3610AF8ADBB8}" destId="{3993246D-EBA8-45D4-A433-C46E8F7A9AC0}" srcOrd="0" destOrd="1" presId="urn:microsoft.com/office/officeart/2005/8/layout/hList1"/>
    <dgm:cxn modelId="{A5722109-E8FF-4968-9962-7483207F7EE4}" type="presParOf" srcId="{86987C06-D352-40B5-9690-62268A832505}" destId="{A2B8E0E0-31BC-44A1-830D-2A7D68F3A72C}" srcOrd="0" destOrd="0" presId="urn:microsoft.com/office/officeart/2005/8/layout/hList1"/>
    <dgm:cxn modelId="{4A667AA9-EACB-492D-8CC0-1CF120AA02DC}" type="presParOf" srcId="{A2B8E0E0-31BC-44A1-830D-2A7D68F3A72C}" destId="{5D0F5CAB-E4E9-4AF0-BB62-F1AA0DC2D030}" srcOrd="0" destOrd="0" presId="urn:microsoft.com/office/officeart/2005/8/layout/hList1"/>
    <dgm:cxn modelId="{2DA32922-2E0C-4DFA-8155-98E8447C5487}" type="presParOf" srcId="{A2B8E0E0-31BC-44A1-830D-2A7D68F3A72C}" destId="{3993246D-EBA8-45D4-A433-C46E8F7A9AC0}" srcOrd="1" destOrd="0" presId="urn:microsoft.com/office/officeart/2005/8/layout/hList1"/>
    <dgm:cxn modelId="{E7BFA72C-15D4-4D89-BA07-2298F7AF1DB7}" type="presParOf" srcId="{86987C06-D352-40B5-9690-62268A832505}" destId="{B96F310D-CBEC-40F8-A6EF-2ECDBB24E77D}" srcOrd="1" destOrd="0" presId="urn:microsoft.com/office/officeart/2005/8/layout/hList1"/>
    <dgm:cxn modelId="{9BA371EC-37DA-46F0-B98D-A1CBCDCD1BD9}" type="presParOf" srcId="{86987C06-D352-40B5-9690-62268A832505}" destId="{571F40B2-6889-495E-AE9B-03BF3449C768}" srcOrd="2" destOrd="0" presId="urn:microsoft.com/office/officeart/2005/8/layout/hList1"/>
    <dgm:cxn modelId="{5A45BA48-044E-4215-AA6D-D76281FE4CB1}" type="presParOf" srcId="{571F40B2-6889-495E-AE9B-03BF3449C768}" destId="{30CAFABA-952D-4706-BD4A-E9CCF59F7239}" srcOrd="0" destOrd="0" presId="urn:microsoft.com/office/officeart/2005/8/layout/hList1"/>
    <dgm:cxn modelId="{6C03D9ED-8F2D-4A6E-8289-A8FB561BE468}" type="presParOf" srcId="{571F40B2-6889-495E-AE9B-03BF3449C768}" destId="{EFF43F51-983D-49FB-B7B2-E484D4B2CF2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450D9C-C90D-486A-AC73-27FCCEB0C08E}"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n-US"/>
        </a:p>
      </dgm:t>
    </dgm:pt>
    <dgm:pt modelId="{6FA37C3B-7591-424A-B32F-E5D7A59CC03A}">
      <dgm:prSet phldrT="[Text]"/>
      <dgm:spPr/>
      <dgm:t>
        <a:bodyPr/>
        <a:lstStyle/>
        <a:p>
          <a:r>
            <a:rPr lang="en-US" dirty="0" smtClean="0"/>
            <a:t>Investigate</a:t>
          </a:r>
          <a:endParaRPr lang="en-US" dirty="0"/>
        </a:p>
      </dgm:t>
    </dgm:pt>
    <dgm:pt modelId="{51450336-F671-48F7-8452-96D53D23DE07}" type="parTrans" cxnId="{198AA0FD-C363-4728-9BA6-63645BF81CFE}">
      <dgm:prSet/>
      <dgm:spPr/>
      <dgm:t>
        <a:bodyPr/>
        <a:lstStyle/>
        <a:p>
          <a:endParaRPr lang="en-US"/>
        </a:p>
      </dgm:t>
    </dgm:pt>
    <dgm:pt modelId="{6CB7D908-B544-4D3F-874E-C24EAB93C91C}" type="sibTrans" cxnId="{198AA0FD-C363-4728-9BA6-63645BF81CFE}">
      <dgm:prSet/>
      <dgm:spPr/>
      <dgm:t>
        <a:bodyPr/>
        <a:lstStyle/>
        <a:p>
          <a:endParaRPr lang="en-US"/>
        </a:p>
      </dgm:t>
    </dgm:pt>
    <dgm:pt modelId="{1E64E778-2D90-49CA-8B8D-A9A36BB0F158}">
      <dgm:prSet phldrT="[Text]"/>
      <dgm:spPr/>
      <dgm:t>
        <a:bodyPr/>
        <a:lstStyle/>
        <a:p>
          <a:r>
            <a:rPr lang="en-US" dirty="0" smtClean="0"/>
            <a:t>Thorough</a:t>
          </a:r>
          <a:endParaRPr lang="en-US" dirty="0"/>
        </a:p>
      </dgm:t>
    </dgm:pt>
    <dgm:pt modelId="{E3C76FC6-B82E-490A-A040-8A19CBAD1E51}" type="parTrans" cxnId="{FB6F135D-1103-45A9-B2CC-177A96169FE3}">
      <dgm:prSet/>
      <dgm:spPr/>
      <dgm:t>
        <a:bodyPr/>
        <a:lstStyle/>
        <a:p>
          <a:endParaRPr lang="en-US"/>
        </a:p>
      </dgm:t>
    </dgm:pt>
    <dgm:pt modelId="{31FB273F-0F75-4B0C-BF9B-2165D8307C80}" type="sibTrans" cxnId="{FB6F135D-1103-45A9-B2CC-177A96169FE3}">
      <dgm:prSet/>
      <dgm:spPr/>
      <dgm:t>
        <a:bodyPr/>
        <a:lstStyle/>
        <a:p>
          <a:endParaRPr lang="en-US"/>
        </a:p>
      </dgm:t>
    </dgm:pt>
    <dgm:pt modelId="{AEAAA1C3-DE4F-4717-A5DA-F75AD96531FC}">
      <dgm:prSet phldrT="[Text]"/>
      <dgm:spPr/>
      <dgm:t>
        <a:bodyPr/>
        <a:lstStyle/>
        <a:p>
          <a:r>
            <a:rPr lang="en-US" dirty="0" smtClean="0"/>
            <a:t>Impartial</a:t>
          </a:r>
          <a:endParaRPr lang="en-US" dirty="0"/>
        </a:p>
      </dgm:t>
    </dgm:pt>
    <dgm:pt modelId="{B67A20C8-4987-4ACB-9F20-AECA5A2B2C42}" type="parTrans" cxnId="{F08A08A2-1F53-4C9A-B958-54FAC4BD0D39}">
      <dgm:prSet/>
      <dgm:spPr/>
      <dgm:t>
        <a:bodyPr/>
        <a:lstStyle/>
        <a:p>
          <a:endParaRPr lang="en-US"/>
        </a:p>
      </dgm:t>
    </dgm:pt>
    <dgm:pt modelId="{1F07748D-A897-409A-AB22-CF7D21D0F8DE}" type="sibTrans" cxnId="{F08A08A2-1F53-4C9A-B958-54FAC4BD0D39}">
      <dgm:prSet/>
      <dgm:spPr/>
      <dgm:t>
        <a:bodyPr/>
        <a:lstStyle/>
        <a:p>
          <a:endParaRPr lang="en-US"/>
        </a:p>
      </dgm:t>
    </dgm:pt>
    <dgm:pt modelId="{BBAAA542-7776-4885-8EE0-A6F29513BA35}">
      <dgm:prSet phldrT="[Text]"/>
      <dgm:spPr>
        <a:solidFill>
          <a:schemeClr val="accent4">
            <a:lumMod val="50000"/>
          </a:schemeClr>
        </a:solidFill>
      </dgm:spPr>
      <dgm:t>
        <a:bodyPr/>
        <a:lstStyle/>
        <a:p>
          <a:r>
            <a:rPr lang="en-US" dirty="0" smtClean="0"/>
            <a:t>Process</a:t>
          </a:r>
          <a:endParaRPr lang="en-US" dirty="0"/>
        </a:p>
      </dgm:t>
    </dgm:pt>
    <dgm:pt modelId="{E6DE3852-FB8C-49FF-9BBA-DD72A2616FD6}" type="parTrans" cxnId="{5B9247FA-3CF2-4144-B348-E1F2DE6512AA}">
      <dgm:prSet/>
      <dgm:spPr/>
      <dgm:t>
        <a:bodyPr/>
        <a:lstStyle/>
        <a:p>
          <a:endParaRPr lang="en-US"/>
        </a:p>
      </dgm:t>
    </dgm:pt>
    <dgm:pt modelId="{29ECBA5B-8F0A-4A1E-B446-EB17B9B022F7}" type="sibTrans" cxnId="{5B9247FA-3CF2-4144-B348-E1F2DE6512AA}">
      <dgm:prSet/>
      <dgm:spPr/>
      <dgm:t>
        <a:bodyPr/>
        <a:lstStyle/>
        <a:p>
          <a:endParaRPr lang="en-US"/>
        </a:p>
      </dgm:t>
    </dgm:pt>
    <dgm:pt modelId="{3AF2885C-B5A1-4048-9CDF-2C1A537B652B}">
      <dgm:prSet phldrT="[Text]"/>
      <dgm:spPr>
        <a:solidFill>
          <a:schemeClr val="accent4">
            <a:lumMod val="75000"/>
            <a:alpha val="90000"/>
          </a:schemeClr>
        </a:solidFill>
      </dgm:spPr>
      <dgm:t>
        <a:bodyPr/>
        <a:lstStyle/>
        <a:p>
          <a:r>
            <a:rPr lang="en-US" dirty="0" smtClean="0">
              <a:solidFill>
                <a:schemeClr val="tx1"/>
              </a:solidFill>
            </a:rPr>
            <a:t>Prompt</a:t>
          </a:r>
          <a:endParaRPr lang="en-US" dirty="0">
            <a:solidFill>
              <a:schemeClr val="tx1"/>
            </a:solidFill>
          </a:endParaRPr>
        </a:p>
      </dgm:t>
    </dgm:pt>
    <dgm:pt modelId="{B6DFEBA5-C9B0-4938-A47C-4DA4CABF0D7F}" type="parTrans" cxnId="{7BE190BF-3C03-4A2C-B00F-34485B1BEC6E}">
      <dgm:prSet/>
      <dgm:spPr/>
      <dgm:t>
        <a:bodyPr/>
        <a:lstStyle/>
        <a:p>
          <a:endParaRPr lang="en-US"/>
        </a:p>
      </dgm:t>
    </dgm:pt>
    <dgm:pt modelId="{C3B5BDCE-A140-4F3E-8BE8-F129ADDA1720}" type="sibTrans" cxnId="{7BE190BF-3C03-4A2C-B00F-34485B1BEC6E}">
      <dgm:prSet/>
      <dgm:spPr/>
      <dgm:t>
        <a:bodyPr/>
        <a:lstStyle/>
        <a:p>
          <a:endParaRPr lang="en-US"/>
        </a:p>
      </dgm:t>
    </dgm:pt>
    <dgm:pt modelId="{548A7A88-BE28-49F6-BD10-8F5C3552C34D}">
      <dgm:prSet phldrT="[Text]"/>
      <dgm:spPr/>
      <dgm:t>
        <a:bodyPr/>
        <a:lstStyle/>
        <a:p>
          <a:r>
            <a:rPr lang="en-US" dirty="0" smtClean="0"/>
            <a:t>Effective</a:t>
          </a:r>
          <a:endParaRPr lang="en-US" dirty="0"/>
        </a:p>
      </dgm:t>
    </dgm:pt>
    <dgm:pt modelId="{781AB695-31AE-4342-B609-C42E673314C8}" type="parTrans" cxnId="{AF03D096-5410-42C0-8434-A856824ACF7D}">
      <dgm:prSet/>
      <dgm:spPr/>
      <dgm:t>
        <a:bodyPr/>
        <a:lstStyle/>
        <a:p>
          <a:endParaRPr lang="en-US"/>
        </a:p>
      </dgm:t>
    </dgm:pt>
    <dgm:pt modelId="{2BE79165-E21F-466E-9FE2-671CD9124E34}" type="sibTrans" cxnId="{AF03D096-5410-42C0-8434-A856824ACF7D}">
      <dgm:prSet/>
      <dgm:spPr/>
      <dgm:t>
        <a:bodyPr/>
        <a:lstStyle/>
        <a:p>
          <a:endParaRPr lang="en-US"/>
        </a:p>
      </dgm:t>
    </dgm:pt>
    <dgm:pt modelId="{769097DD-2BD3-4C9C-853B-052CA14B81D0}">
      <dgm:prSet phldrT="[Text]"/>
      <dgm:spPr>
        <a:solidFill>
          <a:schemeClr val="accent6">
            <a:lumMod val="50000"/>
          </a:schemeClr>
        </a:solidFill>
      </dgm:spPr>
      <dgm:t>
        <a:bodyPr/>
        <a:lstStyle/>
        <a:p>
          <a:r>
            <a:rPr lang="en-US" dirty="0" smtClean="0"/>
            <a:t>Remedy</a:t>
          </a:r>
          <a:endParaRPr lang="en-US" dirty="0"/>
        </a:p>
      </dgm:t>
    </dgm:pt>
    <dgm:pt modelId="{0A6E8A2A-EC2C-435A-82F6-223A8855B44F}" type="parTrans" cxnId="{5453B579-B89D-455B-A901-0DB140A617A5}">
      <dgm:prSet/>
      <dgm:spPr/>
      <dgm:t>
        <a:bodyPr/>
        <a:lstStyle/>
        <a:p>
          <a:endParaRPr lang="en-US"/>
        </a:p>
      </dgm:t>
    </dgm:pt>
    <dgm:pt modelId="{8C016EB2-EB5E-458F-BE3F-78BB4FD371E0}" type="sibTrans" cxnId="{5453B579-B89D-455B-A901-0DB140A617A5}">
      <dgm:prSet/>
      <dgm:spPr/>
      <dgm:t>
        <a:bodyPr/>
        <a:lstStyle/>
        <a:p>
          <a:endParaRPr lang="en-US"/>
        </a:p>
      </dgm:t>
    </dgm:pt>
    <dgm:pt modelId="{AAE2F24E-0661-4ABE-9578-FA6EDB83E0AE}">
      <dgm:prSet phldrT="[Text]"/>
      <dgm:spPr/>
      <dgm:t>
        <a:bodyPr/>
        <a:lstStyle/>
        <a:p>
          <a:r>
            <a:rPr lang="en-US" dirty="0" smtClean="0"/>
            <a:t>END Discrimination</a:t>
          </a:r>
          <a:endParaRPr lang="en-US" dirty="0"/>
        </a:p>
      </dgm:t>
    </dgm:pt>
    <dgm:pt modelId="{0F7BD786-AA92-4B12-87A5-59948072A1EA}" type="parTrans" cxnId="{8421765E-CCE2-4E38-8E32-27F5C93EC39F}">
      <dgm:prSet/>
      <dgm:spPr/>
      <dgm:t>
        <a:bodyPr/>
        <a:lstStyle/>
        <a:p>
          <a:endParaRPr lang="en-US"/>
        </a:p>
      </dgm:t>
    </dgm:pt>
    <dgm:pt modelId="{ABFC7DC0-9544-435E-877A-72C2867F13A6}" type="sibTrans" cxnId="{8421765E-CCE2-4E38-8E32-27F5C93EC39F}">
      <dgm:prSet/>
      <dgm:spPr/>
      <dgm:t>
        <a:bodyPr/>
        <a:lstStyle/>
        <a:p>
          <a:endParaRPr lang="en-US"/>
        </a:p>
      </dgm:t>
    </dgm:pt>
    <dgm:pt modelId="{18E6C9E3-8F9D-440E-820B-16330D252D1E}">
      <dgm:prSet phldrT="[Text]"/>
      <dgm:spPr/>
      <dgm:t>
        <a:bodyPr/>
        <a:lstStyle/>
        <a:p>
          <a:r>
            <a:rPr lang="en-US" dirty="0" smtClean="0"/>
            <a:t>Reliable</a:t>
          </a:r>
          <a:endParaRPr lang="en-US" dirty="0"/>
        </a:p>
      </dgm:t>
    </dgm:pt>
    <dgm:pt modelId="{BB6AC5B1-FC4F-479D-98E5-8D77ABDB14D9}" type="parTrans" cxnId="{E49ECA75-0D95-4BDC-9170-A16F69ED4ADA}">
      <dgm:prSet/>
      <dgm:spPr/>
      <dgm:t>
        <a:bodyPr/>
        <a:lstStyle/>
        <a:p>
          <a:endParaRPr lang="en-US"/>
        </a:p>
      </dgm:t>
    </dgm:pt>
    <dgm:pt modelId="{B2A337C4-76F8-403A-9FB5-2D796EB3AA4C}" type="sibTrans" cxnId="{E49ECA75-0D95-4BDC-9170-A16F69ED4ADA}">
      <dgm:prSet/>
      <dgm:spPr/>
      <dgm:t>
        <a:bodyPr/>
        <a:lstStyle/>
        <a:p>
          <a:endParaRPr lang="en-US"/>
        </a:p>
      </dgm:t>
    </dgm:pt>
    <dgm:pt modelId="{AE3BE98E-BE00-424A-A4D0-7AB123FAEC2C}">
      <dgm:prSet phldrT="[Text]"/>
      <dgm:spPr/>
      <dgm:t>
        <a:bodyPr/>
        <a:lstStyle/>
        <a:p>
          <a:r>
            <a:rPr lang="en-US" dirty="0" smtClean="0"/>
            <a:t>Equitable</a:t>
          </a:r>
          <a:endParaRPr lang="en-US" dirty="0"/>
        </a:p>
      </dgm:t>
    </dgm:pt>
    <dgm:pt modelId="{68399346-2F68-4A1E-920E-D668A18CD06B}" type="parTrans" cxnId="{00E502A2-64AE-4D7E-A948-429CE4A8A6C6}">
      <dgm:prSet/>
      <dgm:spPr/>
      <dgm:t>
        <a:bodyPr/>
        <a:lstStyle/>
        <a:p>
          <a:endParaRPr lang="en-US"/>
        </a:p>
      </dgm:t>
    </dgm:pt>
    <dgm:pt modelId="{5509B6B6-4FD3-4A42-A480-AA41366CAD2D}" type="sibTrans" cxnId="{00E502A2-64AE-4D7E-A948-429CE4A8A6C6}">
      <dgm:prSet/>
      <dgm:spPr/>
      <dgm:t>
        <a:bodyPr/>
        <a:lstStyle/>
        <a:p>
          <a:endParaRPr lang="en-US"/>
        </a:p>
      </dgm:t>
    </dgm:pt>
    <dgm:pt modelId="{B7407877-EF22-40CD-BA47-5C47B9D70493}">
      <dgm:prSet phldrT="[Text]"/>
      <dgm:spPr/>
      <dgm:t>
        <a:bodyPr/>
        <a:lstStyle/>
        <a:p>
          <a:r>
            <a:rPr lang="en-US" dirty="0" smtClean="0"/>
            <a:t>Comply</a:t>
          </a:r>
          <a:endParaRPr lang="en-US" dirty="0"/>
        </a:p>
      </dgm:t>
    </dgm:pt>
    <dgm:pt modelId="{D4E49093-5BD1-4958-A872-1755B97135ED}" type="parTrans" cxnId="{3E7B345C-CFDF-494E-8921-F7534E12AF12}">
      <dgm:prSet/>
      <dgm:spPr/>
      <dgm:t>
        <a:bodyPr/>
        <a:lstStyle/>
        <a:p>
          <a:endParaRPr lang="en-US"/>
        </a:p>
      </dgm:t>
    </dgm:pt>
    <dgm:pt modelId="{E2B920A6-9D98-4958-B308-86E63E5B279D}" type="sibTrans" cxnId="{3E7B345C-CFDF-494E-8921-F7534E12AF12}">
      <dgm:prSet/>
      <dgm:spPr/>
      <dgm:t>
        <a:bodyPr/>
        <a:lstStyle/>
        <a:p>
          <a:endParaRPr lang="en-US"/>
        </a:p>
      </dgm:t>
    </dgm:pt>
    <dgm:pt modelId="{D44AE93F-8C63-4749-906D-5960F281D1F6}">
      <dgm:prSet phldrT="[Text]"/>
      <dgm:spPr/>
      <dgm:t>
        <a:bodyPr/>
        <a:lstStyle/>
        <a:p>
          <a:r>
            <a:rPr lang="en-US" dirty="0" smtClean="0"/>
            <a:t>Stop</a:t>
          </a:r>
          <a:endParaRPr lang="en-US" dirty="0"/>
        </a:p>
      </dgm:t>
    </dgm:pt>
    <dgm:pt modelId="{3E1B2B28-2826-4CC3-9390-98F367B46173}" type="parTrans" cxnId="{CADC03A2-8A57-4515-AAFE-9062FCDD01F1}">
      <dgm:prSet/>
      <dgm:spPr/>
      <dgm:t>
        <a:bodyPr/>
        <a:lstStyle/>
        <a:p>
          <a:endParaRPr lang="en-US"/>
        </a:p>
      </dgm:t>
    </dgm:pt>
    <dgm:pt modelId="{203B8409-4832-4832-BBFD-B8BBDBBB42BD}" type="sibTrans" cxnId="{CADC03A2-8A57-4515-AAFE-9062FCDD01F1}">
      <dgm:prSet/>
      <dgm:spPr/>
      <dgm:t>
        <a:bodyPr/>
        <a:lstStyle/>
        <a:p>
          <a:endParaRPr lang="en-US"/>
        </a:p>
      </dgm:t>
    </dgm:pt>
    <dgm:pt modelId="{6E2B9671-FE6F-46DA-A2F7-F8BFF5DE50F1}">
      <dgm:prSet phldrT="[Text]"/>
      <dgm:spPr/>
      <dgm:t>
        <a:bodyPr/>
        <a:lstStyle/>
        <a:p>
          <a:r>
            <a:rPr lang="en-US" dirty="0" smtClean="0"/>
            <a:t>Prevent</a:t>
          </a:r>
          <a:endParaRPr lang="en-US" dirty="0"/>
        </a:p>
      </dgm:t>
    </dgm:pt>
    <dgm:pt modelId="{DF6B3762-DDD1-4783-88A1-78AE966C44DA}" type="parTrans" cxnId="{29CB1392-2287-44D0-B913-A67E8329E06E}">
      <dgm:prSet/>
      <dgm:spPr/>
      <dgm:t>
        <a:bodyPr/>
        <a:lstStyle/>
        <a:p>
          <a:endParaRPr lang="en-US"/>
        </a:p>
      </dgm:t>
    </dgm:pt>
    <dgm:pt modelId="{57E477AD-038A-4A4E-B9FE-EA2B3C65F8F2}" type="sibTrans" cxnId="{29CB1392-2287-44D0-B913-A67E8329E06E}">
      <dgm:prSet/>
      <dgm:spPr/>
      <dgm:t>
        <a:bodyPr/>
        <a:lstStyle/>
        <a:p>
          <a:endParaRPr lang="en-US"/>
        </a:p>
      </dgm:t>
    </dgm:pt>
    <dgm:pt modelId="{66D8292B-1DA7-418E-9377-193834A41CC1}">
      <dgm:prSet phldrT="[Text]"/>
      <dgm:spPr/>
      <dgm:t>
        <a:bodyPr/>
        <a:lstStyle/>
        <a:p>
          <a:r>
            <a:rPr lang="en-US" dirty="0" smtClean="0"/>
            <a:t>Laws</a:t>
          </a:r>
          <a:endParaRPr lang="en-US" dirty="0"/>
        </a:p>
      </dgm:t>
    </dgm:pt>
    <dgm:pt modelId="{CE37FAA3-F4E2-4CE7-A867-265FD57F214F}" type="parTrans" cxnId="{00BA6D4A-2FC4-4371-ABEF-5E8B210A48B3}">
      <dgm:prSet/>
      <dgm:spPr/>
      <dgm:t>
        <a:bodyPr/>
        <a:lstStyle/>
        <a:p>
          <a:endParaRPr lang="en-US"/>
        </a:p>
      </dgm:t>
    </dgm:pt>
    <dgm:pt modelId="{593A2856-1608-45E4-A696-75C90AEC0DD7}" type="sibTrans" cxnId="{00BA6D4A-2FC4-4371-ABEF-5E8B210A48B3}">
      <dgm:prSet/>
      <dgm:spPr/>
      <dgm:t>
        <a:bodyPr/>
        <a:lstStyle/>
        <a:p>
          <a:endParaRPr lang="en-US"/>
        </a:p>
      </dgm:t>
    </dgm:pt>
    <dgm:pt modelId="{56A24D88-6AAA-488D-954B-401C4D3B3E63}">
      <dgm:prSet phldrT="[Text]"/>
      <dgm:spPr/>
      <dgm:t>
        <a:bodyPr/>
        <a:lstStyle/>
        <a:p>
          <a:r>
            <a:rPr lang="en-US" dirty="0" smtClean="0"/>
            <a:t>Policies</a:t>
          </a:r>
          <a:endParaRPr lang="en-US" dirty="0"/>
        </a:p>
      </dgm:t>
    </dgm:pt>
    <dgm:pt modelId="{AAF6CD4F-41DA-4796-AD15-537F8BE79654}" type="parTrans" cxnId="{77A19995-7B34-41EA-B8F2-B2BBC5C461A9}">
      <dgm:prSet/>
      <dgm:spPr/>
      <dgm:t>
        <a:bodyPr/>
        <a:lstStyle/>
        <a:p>
          <a:endParaRPr lang="en-US"/>
        </a:p>
      </dgm:t>
    </dgm:pt>
    <dgm:pt modelId="{B3DB52D4-950F-4201-88CB-7E3F758BB6C5}" type="sibTrans" cxnId="{77A19995-7B34-41EA-B8F2-B2BBC5C461A9}">
      <dgm:prSet/>
      <dgm:spPr/>
      <dgm:t>
        <a:bodyPr/>
        <a:lstStyle/>
        <a:p>
          <a:endParaRPr lang="en-US"/>
        </a:p>
      </dgm:t>
    </dgm:pt>
    <dgm:pt modelId="{78BA5513-9F05-4335-A5B6-C0CC6B365FA6}">
      <dgm:prSet phldrT="[Text]"/>
      <dgm:spPr/>
      <dgm:t>
        <a:bodyPr/>
        <a:lstStyle/>
        <a:p>
          <a:r>
            <a:rPr lang="en-US" dirty="0" smtClean="0"/>
            <a:t>Immediate Action</a:t>
          </a:r>
          <a:endParaRPr lang="en-US" dirty="0"/>
        </a:p>
      </dgm:t>
    </dgm:pt>
    <dgm:pt modelId="{E083BBC8-73C5-4161-86CF-E95E5AC75364}" type="parTrans" cxnId="{AF99B6AA-EAB2-4164-80E2-887735F509C2}">
      <dgm:prSet/>
      <dgm:spPr/>
      <dgm:t>
        <a:bodyPr/>
        <a:lstStyle/>
        <a:p>
          <a:endParaRPr lang="en-US"/>
        </a:p>
      </dgm:t>
    </dgm:pt>
    <dgm:pt modelId="{05472C79-9882-44C8-97D1-1C77039DC17D}" type="sibTrans" cxnId="{AF99B6AA-EAB2-4164-80E2-887735F509C2}">
      <dgm:prSet/>
      <dgm:spPr/>
      <dgm:t>
        <a:bodyPr/>
        <a:lstStyle/>
        <a:p>
          <a:endParaRPr lang="en-US"/>
        </a:p>
      </dgm:t>
    </dgm:pt>
    <dgm:pt modelId="{C4887461-6C43-45CC-BFCA-9FD9B8AB0380}">
      <dgm:prSet phldrT="[Text]"/>
      <dgm:spPr/>
      <dgm:t>
        <a:bodyPr/>
        <a:lstStyle/>
        <a:p>
          <a:r>
            <a:rPr lang="en-US" dirty="0" smtClean="0"/>
            <a:t>Remedy Effects</a:t>
          </a:r>
          <a:endParaRPr lang="en-US" dirty="0"/>
        </a:p>
      </dgm:t>
    </dgm:pt>
    <dgm:pt modelId="{C017BCB6-8545-4D59-9CF8-9DDD66176F4C}" type="parTrans" cxnId="{42127CDB-87C7-428F-AF4F-2DEFCCBDAF5E}">
      <dgm:prSet/>
      <dgm:spPr/>
      <dgm:t>
        <a:bodyPr/>
        <a:lstStyle/>
        <a:p>
          <a:endParaRPr lang="en-US"/>
        </a:p>
      </dgm:t>
    </dgm:pt>
    <dgm:pt modelId="{B9C40B11-0190-4A1E-A4F1-5AA0E8DB446F}" type="sibTrans" cxnId="{42127CDB-87C7-428F-AF4F-2DEFCCBDAF5E}">
      <dgm:prSet/>
      <dgm:spPr/>
      <dgm:t>
        <a:bodyPr/>
        <a:lstStyle/>
        <a:p>
          <a:endParaRPr lang="en-US"/>
        </a:p>
      </dgm:t>
    </dgm:pt>
    <dgm:pt modelId="{7953626E-C83C-43A5-9E2D-9DBAC675906A}" type="pres">
      <dgm:prSet presAssocID="{69450D9C-C90D-486A-AC73-27FCCEB0C08E}" presName="Name0" presStyleCnt="0">
        <dgm:presLayoutVars>
          <dgm:chPref val="3"/>
          <dgm:dir/>
          <dgm:animLvl val="lvl"/>
          <dgm:resizeHandles/>
        </dgm:presLayoutVars>
      </dgm:prSet>
      <dgm:spPr/>
      <dgm:t>
        <a:bodyPr/>
        <a:lstStyle/>
        <a:p>
          <a:endParaRPr lang="en-US"/>
        </a:p>
      </dgm:t>
    </dgm:pt>
    <dgm:pt modelId="{4BF8E8E7-C9DF-4273-B528-3847499D4F78}" type="pres">
      <dgm:prSet presAssocID="{B7407877-EF22-40CD-BA47-5C47B9D70493}" presName="horFlow" presStyleCnt="0"/>
      <dgm:spPr/>
    </dgm:pt>
    <dgm:pt modelId="{F2E6DE78-77EE-43C5-863B-35D35C5DFEA2}" type="pres">
      <dgm:prSet presAssocID="{B7407877-EF22-40CD-BA47-5C47B9D70493}" presName="bigChev" presStyleLbl="node1" presStyleIdx="0" presStyleCnt="6"/>
      <dgm:spPr/>
      <dgm:t>
        <a:bodyPr/>
        <a:lstStyle/>
        <a:p>
          <a:endParaRPr lang="en-US"/>
        </a:p>
      </dgm:t>
    </dgm:pt>
    <dgm:pt modelId="{D19E94D4-4946-4A9D-99E8-2068E98F8506}" type="pres">
      <dgm:prSet presAssocID="{CE37FAA3-F4E2-4CE7-A867-265FD57F214F}" presName="parTrans" presStyleCnt="0"/>
      <dgm:spPr/>
    </dgm:pt>
    <dgm:pt modelId="{44895767-A96B-4E78-9FDD-8D625349549F}" type="pres">
      <dgm:prSet presAssocID="{66D8292B-1DA7-418E-9377-193834A41CC1}" presName="node" presStyleLbl="alignAccFollowNode1" presStyleIdx="0" presStyleCnt="11">
        <dgm:presLayoutVars>
          <dgm:bulletEnabled val="1"/>
        </dgm:presLayoutVars>
      </dgm:prSet>
      <dgm:spPr/>
      <dgm:t>
        <a:bodyPr/>
        <a:lstStyle/>
        <a:p>
          <a:endParaRPr lang="en-US"/>
        </a:p>
      </dgm:t>
    </dgm:pt>
    <dgm:pt modelId="{AF5550C9-E16B-4395-912C-7654DC0A111B}" type="pres">
      <dgm:prSet presAssocID="{593A2856-1608-45E4-A696-75C90AEC0DD7}" presName="sibTrans" presStyleCnt="0"/>
      <dgm:spPr/>
    </dgm:pt>
    <dgm:pt modelId="{CCC0754E-803B-4448-9AB6-8A832C4E6243}" type="pres">
      <dgm:prSet presAssocID="{56A24D88-6AAA-488D-954B-401C4D3B3E63}" presName="node" presStyleLbl="alignAccFollowNode1" presStyleIdx="1" presStyleCnt="11">
        <dgm:presLayoutVars>
          <dgm:bulletEnabled val="1"/>
        </dgm:presLayoutVars>
      </dgm:prSet>
      <dgm:spPr/>
      <dgm:t>
        <a:bodyPr/>
        <a:lstStyle/>
        <a:p>
          <a:endParaRPr lang="en-US"/>
        </a:p>
      </dgm:t>
    </dgm:pt>
    <dgm:pt modelId="{AF5ED26C-11AA-4757-937A-A89D73C06CFE}" type="pres">
      <dgm:prSet presAssocID="{B7407877-EF22-40CD-BA47-5C47B9D70493}" presName="vSp" presStyleCnt="0"/>
      <dgm:spPr/>
    </dgm:pt>
    <dgm:pt modelId="{1FE2F3AE-9CCA-4718-85D9-692365A5F95C}" type="pres">
      <dgm:prSet presAssocID="{D44AE93F-8C63-4749-906D-5960F281D1F6}" presName="horFlow" presStyleCnt="0"/>
      <dgm:spPr/>
    </dgm:pt>
    <dgm:pt modelId="{66D2FB71-B7FD-4C7E-932B-1BC1FBEBC2E0}" type="pres">
      <dgm:prSet presAssocID="{D44AE93F-8C63-4749-906D-5960F281D1F6}" presName="bigChev" presStyleLbl="node1" presStyleIdx="1" presStyleCnt="6"/>
      <dgm:spPr/>
      <dgm:t>
        <a:bodyPr/>
        <a:lstStyle/>
        <a:p>
          <a:endParaRPr lang="en-US"/>
        </a:p>
      </dgm:t>
    </dgm:pt>
    <dgm:pt modelId="{16ACE7B4-8EEC-40DE-94B1-98F0C22A07C8}" type="pres">
      <dgm:prSet presAssocID="{E083BBC8-73C5-4161-86CF-E95E5AC75364}" presName="parTrans" presStyleCnt="0"/>
      <dgm:spPr/>
    </dgm:pt>
    <dgm:pt modelId="{E567415F-73B9-4E96-9C1A-4BBE880334E0}" type="pres">
      <dgm:prSet presAssocID="{78BA5513-9F05-4335-A5B6-C0CC6B365FA6}" presName="node" presStyleLbl="alignAccFollowNode1" presStyleIdx="2" presStyleCnt="11">
        <dgm:presLayoutVars>
          <dgm:bulletEnabled val="1"/>
        </dgm:presLayoutVars>
      </dgm:prSet>
      <dgm:spPr/>
      <dgm:t>
        <a:bodyPr/>
        <a:lstStyle/>
        <a:p>
          <a:endParaRPr lang="en-US"/>
        </a:p>
      </dgm:t>
    </dgm:pt>
    <dgm:pt modelId="{12F2E192-E793-46C0-8815-BC8618301C79}" type="pres">
      <dgm:prSet presAssocID="{D44AE93F-8C63-4749-906D-5960F281D1F6}" presName="vSp" presStyleCnt="0"/>
      <dgm:spPr/>
    </dgm:pt>
    <dgm:pt modelId="{F9A3D4E3-445C-4D10-AD61-A09B69E0262E}" type="pres">
      <dgm:prSet presAssocID="{6FA37C3B-7591-424A-B32F-E5D7A59CC03A}" presName="horFlow" presStyleCnt="0"/>
      <dgm:spPr/>
    </dgm:pt>
    <dgm:pt modelId="{671E92A4-0F3D-4881-9182-A5A74B850239}" type="pres">
      <dgm:prSet presAssocID="{6FA37C3B-7591-424A-B32F-E5D7A59CC03A}" presName="bigChev" presStyleLbl="node1" presStyleIdx="2" presStyleCnt="6"/>
      <dgm:spPr/>
      <dgm:t>
        <a:bodyPr/>
        <a:lstStyle/>
        <a:p>
          <a:endParaRPr lang="en-US"/>
        </a:p>
      </dgm:t>
    </dgm:pt>
    <dgm:pt modelId="{4AE90F38-0472-4449-B712-4596C8D56700}" type="pres">
      <dgm:prSet presAssocID="{E3C76FC6-B82E-490A-A040-8A19CBAD1E51}" presName="parTrans" presStyleCnt="0"/>
      <dgm:spPr/>
    </dgm:pt>
    <dgm:pt modelId="{59493FAB-3C4E-4E79-8952-805C81A7D1B1}" type="pres">
      <dgm:prSet presAssocID="{1E64E778-2D90-49CA-8B8D-A9A36BB0F158}" presName="node" presStyleLbl="alignAccFollowNode1" presStyleIdx="3" presStyleCnt="11">
        <dgm:presLayoutVars>
          <dgm:bulletEnabled val="1"/>
        </dgm:presLayoutVars>
      </dgm:prSet>
      <dgm:spPr/>
      <dgm:t>
        <a:bodyPr/>
        <a:lstStyle/>
        <a:p>
          <a:endParaRPr lang="en-US"/>
        </a:p>
      </dgm:t>
    </dgm:pt>
    <dgm:pt modelId="{180B07D1-492E-4498-B065-5F6897F32020}" type="pres">
      <dgm:prSet presAssocID="{31FB273F-0F75-4B0C-BF9B-2165D8307C80}" presName="sibTrans" presStyleCnt="0"/>
      <dgm:spPr/>
    </dgm:pt>
    <dgm:pt modelId="{B34F54BA-16DC-4DF2-8642-AFC835704422}" type="pres">
      <dgm:prSet presAssocID="{18E6C9E3-8F9D-440E-820B-16330D252D1E}" presName="node" presStyleLbl="alignAccFollowNode1" presStyleIdx="4" presStyleCnt="11">
        <dgm:presLayoutVars>
          <dgm:bulletEnabled val="1"/>
        </dgm:presLayoutVars>
      </dgm:prSet>
      <dgm:spPr/>
      <dgm:t>
        <a:bodyPr/>
        <a:lstStyle/>
        <a:p>
          <a:endParaRPr lang="en-US"/>
        </a:p>
      </dgm:t>
    </dgm:pt>
    <dgm:pt modelId="{57718B0C-4820-4776-9B58-F147850A8BC0}" type="pres">
      <dgm:prSet presAssocID="{B2A337C4-76F8-403A-9FB5-2D796EB3AA4C}" presName="sibTrans" presStyleCnt="0"/>
      <dgm:spPr/>
    </dgm:pt>
    <dgm:pt modelId="{AF29EBC2-85CA-442F-9653-E3FDEE972082}" type="pres">
      <dgm:prSet presAssocID="{AEAAA1C3-DE4F-4717-A5DA-F75AD96531FC}" presName="node" presStyleLbl="alignAccFollowNode1" presStyleIdx="5" presStyleCnt="11">
        <dgm:presLayoutVars>
          <dgm:bulletEnabled val="1"/>
        </dgm:presLayoutVars>
      </dgm:prSet>
      <dgm:spPr/>
      <dgm:t>
        <a:bodyPr/>
        <a:lstStyle/>
        <a:p>
          <a:endParaRPr lang="en-US"/>
        </a:p>
      </dgm:t>
    </dgm:pt>
    <dgm:pt modelId="{4B107A9C-DB4F-4348-9135-973E653DF2C0}" type="pres">
      <dgm:prSet presAssocID="{6FA37C3B-7591-424A-B32F-E5D7A59CC03A}" presName="vSp" presStyleCnt="0"/>
      <dgm:spPr/>
    </dgm:pt>
    <dgm:pt modelId="{BF1E62CC-BD4F-4320-B175-A1CF2AF8BCBB}" type="pres">
      <dgm:prSet presAssocID="{BBAAA542-7776-4885-8EE0-A6F29513BA35}" presName="horFlow" presStyleCnt="0"/>
      <dgm:spPr/>
    </dgm:pt>
    <dgm:pt modelId="{7BA0CA12-D48C-4AF4-A357-38CBD9D9B146}" type="pres">
      <dgm:prSet presAssocID="{BBAAA542-7776-4885-8EE0-A6F29513BA35}" presName="bigChev" presStyleLbl="node1" presStyleIdx="3" presStyleCnt="6"/>
      <dgm:spPr/>
      <dgm:t>
        <a:bodyPr/>
        <a:lstStyle/>
        <a:p>
          <a:endParaRPr lang="en-US"/>
        </a:p>
      </dgm:t>
    </dgm:pt>
    <dgm:pt modelId="{EB1FD1C6-B5DB-438E-9984-A634DC4BCB66}" type="pres">
      <dgm:prSet presAssocID="{B6DFEBA5-C9B0-4938-A47C-4DA4CABF0D7F}" presName="parTrans" presStyleCnt="0"/>
      <dgm:spPr/>
    </dgm:pt>
    <dgm:pt modelId="{CCF4EA5C-234A-4D4F-B402-24F9745942F3}" type="pres">
      <dgm:prSet presAssocID="{3AF2885C-B5A1-4048-9CDF-2C1A537B652B}" presName="node" presStyleLbl="alignAccFollowNode1" presStyleIdx="6" presStyleCnt="11">
        <dgm:presLayoutVars>
          <dgm:bulletEnabled val="1"/>
        </dgm:presLayoutVars>
      </dgm:prSet>
      <dgm:spPr/>
      <dgm:t>
        <a:bodyPr/>
        <a:lstStyle/>
        <a:p>
          <a:endParaRPr lang="en-US"/>
        </a:p>
      </dgm:t>
    </dgm:pt>
    <dgm:pt modelId="{3C52CC42-6E7F-45BC-97D0-68D292AD1A48}" type="pres">
      <dgm:prSet presAssocID="{C3B5BDCE-A140-4F3E-8BE8-F129ADDA1720}" presName="sibTrans" presStyleCnt="0"/>
      <dgm:spPr/>
    </dgm:pt>
    <dgm:pt modelId="{FEA660EC-2132-46DC-87F0-F3E4BBB92786}" type="pres">
      <dgm:prSet presAssocID="{548A7A88-BE28-49F6-BD10-8F5C3552C34D}" presName="node" presStyleLbl="alignAccFollowNode1" presStyleIdx="7" presStyleCnt="11">
        <dgm:presLayoutVars>
          <dgm:bulletEnabled val="1"/>
        </dgm:presLayoutVars>
      </dgm:prSet>
      <dgm:spPr/>
      <dgm:t>
        <a:bodyPr/>
        <a:lstStyle/>
        <a:p>
          <a:endParaRPr lang="en-US"/>
        </a:p>
      </dgm:t>
    </dgm:pt>
    <dgm:pt modelId="{ED4A3FDB-B42B-4556-BE35-FD72A6260FE3}" type="pres">
      <dgm:prSet presAssocID="{2BE79165-E21F-466E-9FE2-671CD9124E34}" presName="sibTrans" presStyleCnt="0"/>
      <dgm:spPr/>
    </dgm:pt>
    <dgm:pt modelId="{1F66C40D-25B9-4148-BAA5-F7B42D3B501A}" type="pres">
      <dgm:prSet presAssocID="{AE3BE98E-BE00-424A-A4D0-7AB123FAEC2C}" presName="node" presStyleLbl="alignAccFollowNode1" presStyleIdx="8" presStyleCnt="11">
        <dgm:presLayoutVars>
          <dgm:bulletEnabled val="1"/>
        </dgm:presLayoutVars>
      </dgm:prSet>
      <dgm:spPr/>
      <dgm:t>
        <a:bodyPr/>
        <a:lstStyle/>
        <a:p>
          <a:endParaRPr lang="en-US"/>
        </a:p>
      </dgm:t>
    </dgm:pt>
    <dgm:pt modelId="{BA64C1A6-7DFD-42E6-A381-157102E0615E}" type="pres">
      <dgm:prSet presAssocID="{BBAAA542-7776-4885-8EE0-A6F29513BA35}" presName="vSp" presStyleCnt="0"/>
      <dgm:spPr/>
    </dgm:pt>
    <dgm:pt modelId="{4BA8EFBB-2484-4F7C-B413-4E67FC24313C}" type="pres">
      <dgm:prSet presAssocID="{769097DD-2BD3-4C9C-853B-052CA14B81D0}" presName="horFlow" presStyleCnt="0"/>
      <dgm:spPr/>
    </dgm:pt>
    <dgm:pt modelId="{9B68B829-3A76-4B95-A3BD-7112A86EFA87}" type="pres">
      <dgm:prSet presAssocID="{769097DD-2BD3-4C9C-853B-052CA14B81D0}" presName="bigChev" presStyleLbl="node1" presStyleIdx="4" presStyleCnt="6"/>
      <dgm:spPr/>
      <dgm:t>
        <a:bodyPr/>
        <a:lstStyle/>
        <a:p>
          <a:endParaRPr lang="en-US"/>
        </a:p>
      </dgm:t>
    </dgm:pt>
    <dgm:pt modelId="{11B79AA1-6F9F-4B68-BF89-3B794F0D943D}" type="pres">
      <dgm:prSet presAssocID="{0F7BD786-AA92-4B12-87A5-59948072A1EA}" presName="parTrans" presStyleCnt="0"/>
      <dgm:spPr/>
    </dgm:pt>
    <dgm:pt modelId="{8B4DF768-1140-4499-BDAD-C019A51641F5}" type="pres">
      <dgm:prSet presAssocID="{AAE2F24E-0661-4ABE-9578-FA6EDB83E0AE}" presName="node" presStyleLbl="alignAccFollowNode1" presStyleIdx="9" presStyleCnt="11">
        <dgm:presLayoutVars>
          <dgm:bulletEnabled val="1"/>
        </dgm:presLayoutVars>
      </dgm:prSet>
      <dgm:spPr/>
      <dgm:t>
        <a:bodyPr/>
        <a:lstStyle/>
        <a:p>
          <a:endParaRPr lang="en-US"/>
        </a:p>
      </dgm:t>
    </dgm:pt>
    <dgm:pt modelId="{FBD2AC7D-78E9-4992-B036-2CFA4AAEEEEB}" type="pres">
      <dgm:prSet presAssocID="{ABFC7DC0-9544-435E-877A-72C2867F13A6}" presName="sibTrans" presStyleCnt="0"/>
      <dgm:spPr/>
    </dgm:pt>
    <dgm:pt modelId="{4AE87777-7F58-4150-8E02-517A217D7205}" type="pres">
      <dgm:prSet presAssocID="{C4887461-6C43-45CC-BFCA-9FD9B8AB0380}" presName="node" presStyleLbl="alignAccFollowNode1" presStyleIdx="10" presStyleCnt="11">
        <dgm:presLayoutVars>
          <dgm:bulletEnabled val="1"/>
        </dgm:presLayoutVars>
      </dgm:prSet>
      <dgm:spPr/>
      <dgm:t>
        <a:bodyPr/>
        <a:lstStyle/>
        <a:p>
          <a:endParaRPr lang="en-US"/>
        </a:p>
      </dgm:t>
    </dgm:pt>
    <dgm:pt modelId="{6E7E49D1-C6BA-4FE4-8E7A-B96106BABE84}" type="pres">
      <dgm:prSet presAssocID="{769097DD-2BD3-4C9C-853B-052CA14B81D0}" presName="vSp" presStyleCnt="0"/>
      <dgm:spPr/>
    </dgm:pt>
    <dgm:pt modelId="{F1E052A7-3797-4BA2-9749-4D9D67B1FD82}" type="pres">
      <dgm:prSet presAssocID="{6E2B9671-FE6F-46DA-A2F7-F8BFF5DE50F1}" presName="horFlow" presStyleCnt="0"/>
      <dgm:spPr/>
    </dgm:pt>
    <dgm:pt modelId="{55968F74-F128-42CB-981C-04E90E9B1F0C}" type="pres">
      <dgm:prSet presAssocID="{6E2B9671-FE6F-46DA-A2F7-F8BFF5DE50F1}" presName="bigChev" presStyleLbl="node1" presStyleIdx="5" presStyleCnt="6"/>
      <dgm:spPr/>
      <dgm:t>
        <a:bodyPr/>
        <a:lstStyle/>
        <a:p>
          <a:endParaRPr lang="en-US"/>
        </a:p>
      </dgm:t>
    </dgm:pt>
  </dgm:ptLst>
  <dgm:cxnLst>
    <dgm:cxn modelId="{991E4101-733F-4B4C-A6D4-C7B2C4EEC770}" type="presOf" srcId="{AEAAA1C3-DE4F-4717-A5DA-F75AD96531FC}" destId="{AF29EBC2-85CA-442F-9653-E3FDEE972082}" srcOrd="0" destOrd="0" presId="urn:microsoft.com/office/officeart/2005/8/layout/lProcess3"/>
    <dgm:cxn modelId="{F2CCB9BC-A625-4B57-967A-F3E89F67A205}" type="presOf" srcId="{BBAAA542-7776-4885-8EE0-A6F29513BA35}" destId="{7BA0CA12-D48C-4AF4-A357-38CBD9D9B146}" srcOrd="0" destOrd="0" presId="urn:microsoft.com/office/officeart/2005/8/layout/lProcess3"/>
    <dgm:cxn modelId="{75F525F9-EFBE-485C-A6EF-E613D7FFA95B}" type="presOf" srcId="{1E64E778-2D90-49CA-8B8D-A9A36BB0F158}" destId="{59493FAB-3C4E-4E79-8952-805C81A7D1B1}" srcOrd="0" destOrd="0" presId="urn:microsoft.com/office/officeart/2005/8/layout/lProcess3"/>
    <dgm:cxn modelId="{5453B579-B89D-455B-A901-0DB140A617A5}" srcId="{69450D9C-C90D-486A-AC73-27FCCEB0C08E}" destId="{769097DD-2BD3-4C9C-853B-052CA14B81D0}" srcOrd="4" destOrd="0" parTransId="{0A6E8A2A-EC2C-435A-82F6-223A8855B44F}" sibTransId="{8C016EB2-EB5E-458F-BE3F-78BB4FD371E0}"/>
    <dgm:cxn modelId="{0E8914D0-B4A4-45AD-A7D9-9122E2E16E67}" type="presOf" srcId="{78BA5513-9F05-4335-A5B6-C0CC6B365FA6}" destId="{E567415F-73B9-4E96-9C1A-4BBE880334E0}" srcOrd="0" destOrd="0" presId="urn:microsoft.com/office/officeart/2005/8/layout/lProcess3"/>
    <dgm:cxn modelId="{43D95982-01AC-416D-BF97-3B673D26AC78}" type="presOf" srcId="{66D8292B-1DA7-418E-9377-193834A41CC1}" destId="{44895767-A96B-4E78-9FDD-8D625349549F}" srcOrd="0" destOrd="0" presId="urn:microsoft.com/office/officeart/2005/8/layout/lProcess3"/>
    <dgm:cxn modelId="{7BE190BF-3C03-4A2C-B00F-34485B1BEC6E}" srcId="{BBAAA542-7776-4885-8EE0-A6F29513BA35}" destId="{3AF2885C-B5A1-4048-9CDF-2C1A537B652B}" srcOrd="0" destOrd="0" parTransId="{B6DFEBA5-C9B0-4938-A47C-4DA4CABF0D7F}" sibTransId="{C3B5BDCE-A140-4F3E-8BE8-F129ADDA1720}"/>
    <dgm:cxn modelId="{98550611-3927-4E27-B3FA-BB0B3BC9055B}" type="presOf" srcId="{548A7A88-BE28-49F6-BD10-8F5C3552C34D}" destId="{FEA660EC-2132-46DC-87F0-F3E4BBB92786}" srcOrd="0" destOrd="0" presId="urn:microsoft.com/office/officeart/2005/8/layout/lProcess3"/>
    <dgm:cxn modelId="{29CB1392-2287-44D0-B913-A67E8329E06E}" srcId="{69450D9C-C90D-486A-AC73-27FCCEB0C08E}" destId="{6E2B9671-FE6F-46DA-A2F7-F8BFF5DE50F1}" srcOrd="5" destOrd="0" parTransId="{DF6B3762-DDD1-4783-88A1-78AE966C44DA}" sibTransId="{57E477AD-038A-4A4E-B9FE-EA2B3C65F8F2}"/>
    <dgm:cxn modelId="{AF99B6AA-EAB2-4164-80E2-887735F509C2}" srcId="{D44AE93F-8C63-4749-906D-5960F281D1F6}" destId="{78BA5513-9F05-4335-A5B6-C0CC6B365FA6}" srcOrd="0" destOrd="0" parTransId="{E083BBC8-73C5-4161-86CF-E95E5AC75364}" sibTransId="{05472C79-9882-44C8-97D1-1C77039DC17D}"/>
    <dgm:cxn modelId="{721B41C4-FA74-4D80-ACCC-3B7EAEE67391}" type="presOf" srcId="{6E2B9671-FE6F-46DA-A2F7-F8BFF5DE50F1}" destId="{55968F74-F128-42CB-981C-04E90E9B1F0C}" srcOrd="0" destOrd="0" presId="urn:microsoft.com/office/officeart/2005/8/layout/lProcess3"/>
    <dgm:cxn modelId="{F08A08A2-1F53-4C9A-B958-54FAC4BD0D39}" srcId="{6FA37C3B-7591-424A-B32F-E5D7A59CC03A}" destId="{AEAAA1C3-DE4F-4717-A5DA-F75AD96531FC}" srcOrd="2" destOrd="0" parTransId="{B67A20C8-4987-4ACB-9F20-AECA5A2B2C42}" sibTransId="{1F07748D-A897-409A-AB22-CF7D21D0F8DE}"/>
    <dgm:cxn modelId="{AF03D096-5410-42C0-8434-A856824ACF7D}" srcId="{BBAAA542-7776-4885-8EE0-A6F29513BA35}" destId="{548A7A88-BE28-49F6-BD10-8F5C3552C34D}" srcOrd="1" destOrd="0" parTransId="{781AB695-31AE-4342-B609-C42E673314C8}" sibTransId="{2BE79165-E21F-466E-9FE2-671CD9124E34}"/>
    <dgm:cxn modelId="{FB6F135D-1103-45A9-B2CC-177A96169FE3}" srcId="{6FA37C3B-7591-424A-B32F-E5D7A59CC03A}" destId="{1E64E778-2D90-49CA-8B8D-A9A36BB0F158}" srcOrd="0" destOrd="0" parTransId="{E3C76FC6-B82E-490A-A040-8A19CBAD1E51}" sibTransId="{31FB273F-0F75-4B0C-BF9B-2165D8307C80}"/>
    <dgm:cxn modelId="{8421765E-CCE2-4E38-8E32-27F5C93EC39F}" srcId="{769097DD-2BD3-4C9C-853B-052CA14B81D0}" destId="{AAE2F24E-0661-4ABE-9578-FA6EDB83E0AE}" srcOrd="0" destOrd="0" parTransId="{0F7BD786-AA92-4B12-87A5-59948072A1EA}" sibTransId="{ABFC7DC0-9544-435E-877A-72C2867F13A6}"/>
    <dgm:cxn modelId="{198AA0FD-C363-4728-9BA6-63645BF81CFE}" srcId="{69450D9C-C90D-486A-AC73-27FCCEB0C08E}" destId="{6FA37C3B-7591-424A-B32F-E5D7A59CC03A}" srcOrd="2" destOrd="0" parTransId="{51450336-F671-48F7-8452-96D53D23DE07}" sibTransId="{6CB7D908-B544-4D3F-874E-C24EAB93C91C}"/>
    <dgm:cxn modelId="{39FAD996-167E-42B6-BB12-208E3FF6A865}" type="presOf" srcId="{B7407877-EF22-40CD-BA47-5C47B9D70493}" destId="{F2E6DE78-77EE-43C5-863B-35D35C5DFEA2}" srcOrd="0" destOrd="0" presId="urn:microsoft.com/office/officeart/2005/8/layout/lProcess3"/>
    <dgm:cxn modelId="{3E7B345C-CFDF-494E-8921-F7534E12AF12}" srcId="{69450D9C-C90D-486A-AC73-27FCCEB0C08E}" destId="{B7407877-EF22-40CD-BA47-5C47B9D70493}" srcOrd="0" destOrd="0" parTransId="{D4E49093-5BD1-4958-A872-1755B97135ED}" sibTransId="{E2B920A6-9D98-4958-B308-86E63E5B279D}"/>
    <dgm:cxn modelId="{994EA780-E85D-4758-BC48-76C77F4E7628}" type="presOf" srcId="{AAE2F24E-0661-4ABE-9578-FA6EDB83E0AE}" destId="{8B4DF768-1140-4499-BDAD-C019A51641F5}" srcOrd="0" destOrd="0" presId="urn:microsoft.com/office/officeart/2005/8/layout/lProcess3"/>
    <dgm:cxn modelId="{D5FEB3F4-8630-44C7-80E3-E378455FD961}" type="presOf" srcId="{18E6C9E3-8F9D-440E-820B-16330D252D1E}" destId="{B34F54BA-16DC-4DF2-8642-AFC835704422}" srcOrd="0" destOrd="0" presId="urn:microsoft.com/office/officeart/2005/8/layout/lProcess3"/>
    <dgm:cxn modelId="{5B9247FA-3CF2-4144-B348-E1F2DE6512AA}" srcId="{69450D9C-C90D-486A-AC73-27FCCEB0C08E}" destId="{BBAAA542-7776-4885-8EE0-A6F29513BA35}" srcOrd="3" destOrd="0" parTransId="{E6DE3852-FB8C-49FF-9BBA-DD72A2616FD6}" sibTransId="{29ECBA5B-8F0A-4A1E-B446-EB17B9B022F7}"/>
    <dgm:cxn modelId="{00E502A2-64AE-4D7E-A948-429CE4A8A6C6}" srcId="{BBAAA542-7776-4885-8EE0-A6F29513BA35}" destId="{AE3BE98E-BE00-424A-A4D0-7AB123FAEC2C}" srcOrd="2" destOrd="0" parTransId="{68399346-2F68-4A1E-920E-D668A18CD06B}" sibTransId="{5509B6B6-4FD3-4A42-A480-AA41366CAD2D}"/>
    <dgm:cxn modelId="{D1FF4C5F-A615-480A-9CF9-2474E97D7ED0}" type="presOf" srcId="{69450D9C-C90D-486A-AC73-27FCCEB0C08E}" destId="{7953626E-C83C-43A5-9E2D-9DBAC675906A}" srcOrd="0" destOrd="0" presId="urn:microsoft.com/office/officeart/2005/8/layout/lProcess3"/>
    <dgm:cxn modelId="{FB58E4E3-0CFA-4BFF-80D2-A246B5AAD1DD}" type="presOf" srcId="{3AF2885C-B5A1-4048-9CDF-2C1A537B652B}" destId="{CCF4EA5C-234A-4D4F-B402-24F9745942F3}" srcOrd="0" destOrd="0" presId="urn:microsoft.com/office/officeart/2005/8/layout/lProcess3"/>
    <dgm:cxn modelId="{42127CDB-87C7-428F-AF4F-2DEFCCBDAF5E}" srcId="{769097DD-2BD3-4C9C-853B-052CA14B81D0}" destId="{C4887461-6C43-45CC-BFCA-9FD9B8AB0380}" srcOrd="1" destOrd="0" parTransId="{C017BCB6-8545-4D59-9CF8-9DDD66176F4C}" sibTransId="{B9C40B11-0190-4A1E-A4F1-5AA0E8DB446F}"/>
    <dgm:cxn modelId="{77A19995-7B34-41EA-B8F2-B2BBC5C461A9}" srcId="{B7407877-EF22-40CD-BA47-5C47B9D70493}" destId="{56A24D88-6AAA-488D-954B-401C4D3B3E63}" srcOrd="1" destOrd="0" parTransId="{AAF6CD4F-41DA-4796-AD15-537F8BE79654}" sibTransId="{B3DB52D4-950F-4201-88CB-7E3F758BB6C5}"/>
    <dgm:cxn modelId="{CADC03A2-8A57-4515-AAFE-9062FCDD01F1}" srcId="{69450D9C-C90D-486A-AC73-27FCCEB0C08E}" destId="{D44AE93F-8C63-4749-906D-5960F281D1F6}" srcOrd="1" destOrd="0" parTransId="{3E1B2B28-2826-4CC3-9390-98F367B46173}" sibTransId="{203B8409-4832-4832-BBFD-B8BBDBBB42BD}"/>
    <dgm:cxn modelId="{DCA74CF2-4986-4CEA-8C07-1C5A0C734D8E}" type="presOf" srcId="{AE3BE98E-BE00-424A-A4D0-7AB123FAEC2C}" destId="{1F66C40D-25B9-4148-BAA5-F7B42D3B501A}" srcOrd="0" destOrd="0" presId="urn:microsoft.com/office/officeart/2005/8/layout/lProcess3"/>
    <dgm:cxn modelId="{58754617-465B-4391-80F1-5900D0ACEDF3}" type="presOf" srcId="{56A24D88-6AAA-488D-954B-401C4D3B3E63}" destId="{CCC0754E-803B-4448-9AB6-8A832C4E6243}" srcOrd="0" destOrd="0" presId="urn:microsoft.com/office/officeart/2005/8/layout/lProcess3"/>
    <dgm:cxn modelId="{A2C0F68B-0914-4F8D-92FC-D9BDC281CEDC}" type="presOf" srcId="{D44AE93F-8C63-4749-906D-5960F281D1F6}" destId="{66D2FB71-B7FD-4C7E-932B-1BC1FBEBC2E0}" srcOrd="0" destOrd="0" presId="urn:microsoft.com/office/officeart/2005/8/layout/lProcess3"/>
    <dgm:cxn modelId="{ADC8EE05-DB76-4D00-9E27-ECA370866ECC}" type="presOf" srcId="{769097DD-2BD3-4C9C-853B-052CA14B81D0}" destId="{9B68B829-3A76-4B95-A3BD-7112A86EFA87}" srcOrd="0" destOrd="0" presId="urn:microsoft.com/office/officeart/2005/8/layout/lProcess3"/>
    <dgm:cxn modelId="{E68AB578-9307-4FE5-A5BE-67F95C859BAB}" type="presOf" srcId="{6FA37C3B-7591-424A-B32F-E5D7A59CC03A}" destId="{671E92A4-0F3D-4881-9182-A5A74B850239}" srcOrd="0" destOrd="0" presId="urn:microsoft.com/office/officeart/2005/8/layout/lProcess3"/>
    <dgm:cxn modelId="{694AC4BE-68CC-421F-8573-98A9EEDA2D9C}" type="presOf" srcId="{C4887461-6C43-45CC-BFCA-9FD9B8AB0380}" destId="{4AE87777-7F58-4150-8E02-517A217D7205}" srcOrd="0" destOrd="0" presId="urn:microsoft.com/office/officeart/2005/8/layout/lProcess3"/>
    <dgm:cxn modelId="{00BA6D4A-2FC4-4371-ABEF-5E8B210A48B3}" srcId="{B7407877-EF22-40CD-BA47-5C47B9D70493}" destId="{66D8292B-1DA7-418E-9377-193834A41CC1}" srcOrd="0" destOrd="0" parTransId="{CE37FAA3-F4E2-4CE7-A867-265FD57F214F}" sibTransId="{593A2856-1608-45E4-A696-75C90AEC0DD7}"/>
    <dgm:cxn modelId="{E49ECA75-0D95-4BDC-9170-A16F69ED4ADA}" srcId="{6FA37C3B-7591-424A-B32F-E5D7A59CC03A}" destId="{18E6C9E3-8F9D-440E-820B-16330D252D1E}" srcOrd="1" destOrd="0" parTransId="{BB6AC5B1-FC4F-479D-98E5-8D77ABDB14D9}" sibTransId="{B2A337C4-76F8-403A-9FB5-2D796EB3AA4C}"/>
    <dgm:cxn modelId="{40B08E35-22FB-41A0-82F2-9CDF97E6A8DE}" type="presParOf" srcId="{7953626E-C83C-43A5-9E2D-9DBAC675906A}" destId="{4BF8E8E7-C9DF-4273-B528-3847499D4F78}" srcOrd="0" destOrd="0" presId="urn:microsoft.com/office/officeart/2005/8/layout/lProcess3"/>
    <dgm:cxn modelId="{FA8211C0-557C-41DA-BBED-4B86416FEF95}" type="presParOf" srcId="{4BF8E8E7-C9DF-4273-B528-3847499D4F78}" destId="{F2E6DE78-77EE-43C5-863B-35D35C5DFEA2}" srcOrd="0" destOrd="0" presId="urn:microsoft.com/office/officeart/2005/8/layout/lProcess3"/>
    <dgm:cxn modelId="{3AB6EA4D-BCCF-4E86-A157-60E656EC05F4}" type="presParOf" srcId="{4BF8E8E7-C9DF-4273-B528-3847499D4F78}" destId="{D19E94D4-4946-4A9D-99E8-2068E98F8506}" srcOrd="1" destOrd="0" presId="urn:microsoft.com/office/officeart/2005/8/layout/lProcess3"/>
    <dgm:cxn modelId="{862CCA53-03FD-428A-A74D-AC4EE5253285}" type="presParOf" srcId="{4BF8E8E7-C9DF-4273-B528-3847499D4F78}" destId="{44895767-A96B-4E78-9FDD-8D625349549F}" srcOrd="2" destOrd="0" presId="urn:microsoft.com/office/officeart/2005/8/layout/lProcess3"/>
    <dgm:cxn modelId="{63C14D76-67E7-4E68-9DD2-CDBA38C0F17E}" type="presParOf" srcId="{4BF8E8E7-C9DF-4273-B528-3847499D4F78}" destId="{AF5550C9-E16B-4395-912C-7654DC0A111B}" srcOrd="3" destOrd="0" presId="urn:microsoft.com/office/officeart/2005/8/layout/lProcess3"/>
    <dgm:cxn modelId="{1BFB2AF7-564C-4BC9-AD9A-B976384EC015}" type="presParOf" srcId="{4BF8E8E7-C9DF-4273-B528-3847499D4F78}" destId="{CCC0754E-803B-4448-9AB6-8A832C4E6243}" srcOrd="4" destOrd="0" presId="urn:microsoft.com/office/officeart/2005/8/layout/lProcess3"/>
    <dgm:cxn modelId="{53DAF24B-E1B1-44BA-861F-C6F7B89D6E2B}" type="presParOf" srcId="{7953626E-C83C-43A5-9E2D-9DBAC675906A}" destId="{AF5ED26C-11AA-4757-937A-A89D73C06CFE}" srcOrd="1" destOrd="0" presId="urn:microsoft.com/office/officeart/2005/8/layout/lProcess3"/>
    <dgm:cxn modelId="{0876BB21-D5A8-4008-8118-7249806DC2FD}" type="presParOf" srcId="{7953626E-C83C-43A5-9E2D-9DBAC675906A}" destId="{1FE2F3AE-9CCA-4718-85D9-692365A5F95C}" srcOrd="2" destOrd="0" presId="urn:microsoft.com/office/officeart/2005/8/layout/lProcess3"/>
    <dgm:cxn modelId="{91B9F004-DD8B-488C-9FD4-AAD3B0941B4E}" type="presParOf" srcId="{1FE2F3AE-9CCA-4718-85D9-692365A5F95C}" destId="{66D2FB71-B7FD-4C7E-932B-1BC1FBEBC2E0}" srcOrd="0" destOrd="0" presId="urn:microsoft.com/office/officeart/2005/8/layout/lProcess3"/>
    <dgm:cxn modelId="{8C94BA02-BE82-4A53-BBC9-E01CE906F804}" type="presParOf" srcId="{1FE2F3AE-9CCA-4718-85D9-692365A5F95C}" destId="{16ACE7B4-8EEC-40DE-94B1-98F0C22A07C8}" srcOrd="1" destOrd="0" presId="urn:microsoft.com/office/officeart/2005/8/layout/lProcess3"/>
    <dgm:cxn modelId="{B0B6544B-8229-4102-966F-BC4E7F90240C}" type="presParOf" srcId="{1FE2F3AE-9CCA-4718-85D9-692365A5F95C}" destId="{E567415F-73B9-4E96-9C1A-4BBE880334E0}" srcOrd="2" destOrd="0" presId="urn:microsoft.com/office/officeart/2005/8/layout/lProcess3"/>
    <dgm:cxn modelId="{4787B4E2-88E3-432C-AD63-7C8D18FCF170}" type="presParOf" srcId="{7953626E-C83C-43A5-9E2D-9DBAC675906A}" destId="{12F2E192-E793-46C0-8815-BC8618301C79}" srcOrd="3" destOrd="0" presId="urn:microsoft.com/office/officeart/2005/8/layout/lProcess3"/>
    <dgm:cxn modelId="{AC90F386-E0EF-472A-9C58-9E0A9697F8CE}" type="presParOf" srcId="{7953626E-C83C-43A5-9E2D-9DBAC675906A}" destId="{F9A3D4E3-445C-4D10-AD61-A09B69E0262E}" srcOrd="4" destOrd="0" presId="urn:microsoft.com/office/officeart/2005/8/layout/lProcess3"/>
    <dgm:cxn modelId="{ECA16131-45F3-42DE-BA2F-FC917D315657}" type="presParOf" srcId="{F9A3D4E3-445C-4D10-AD61-A09B69E0262E}" destId="{671E92A4-0F3D-4881-9182-A5A74B850239}" srcOrd="0" destOrd="0" presId="urn:microsoft.com/office/officeart/2005/8/layout/lProcess3"/>
    <dgm:cxn modelId="{54978055-30CC-49A8-82D6-2F02C790C4D3}" type="presParOf" srcId="{F9A3D4E3-445C-4D10-AD61-A09B69E0262E}" destId="{4AE90F38-0472-4449-B712-4596C8D56700}" srcOrd="1" destOrd="0" presId="urn:microsoft.com/office/officeart/2005/8/layout/lProcess3"/>
    <dgm:cxn modelId="{488342E5-B75A-4300-8319-9930E02301B8}" type="presParOf" srcId="{F9A3D4E3-445C-4D10-AD61-A09B69E0262E}" destId="{59493FAB-3C4E-4E79-8952-805C81A7D1B1}" srcOrd="2" destOrd="0" presId="urn:microsoft.com/office/officeart/2005/8/layout/lProcess3"/>
    <dgm:cxn modelId="{58E9CF5F-6824-4D53-9D67-4A10CBB0AA27}" type="presParOf" srcId="{F9A3D4E3-445C-4D10-AD61-A09B69E0262E}" destId="{180B07D1-492E-4498-B065-5F6897F32020}" srcOrd="3" destOrd="0" presId="urn:microsoft.com/office/officeart/2005/8/layout/lProcess3"/>
    <dgm:cxn modelId="{3478DCA1-358D-4570-A793-DBC3766665FD}" type="presParOf" srcId="{F9A3D4E3-445C-4D10-AD61-A09B69E0262E}" destId="{B34F54BA-16DC-4DF2-8642-AFC835704422}" srcOrd="4" destOrd="0" presId="urn:microsoft.com/office/officeart/2005/8/layout/lProcess3"/>
    <dgm:cxn modelId="{99A0C70C-28E0-45EF-9ED2-F9581E554EB3}" type="presParOf" srcId="{F9A3D4E3-445C-4D10-AD61-A09B69E0262E}" destId="{57718B0C-4820-4776-9B58-F147850A8BC0}" srcOrd="5" destOrd="0" presId="urn:microsoft.com/office/officeart/2005/8/layout/lProcess3"/>
    <dgm:cxn modelId="{47CB5DB4-DAC4-44F8-B3B6-F2BA497A1FC0}" type="presParOf" srcId="{F9A3D4E3-445C-4D10-AD61-A09B69E0262E}" destId="{AF29EBC2-85CA-442F-9653-E3FDEE972082}" srcOrd="6" destOrd="0" presId="urn:microsoft.com/office/officeart/2005/8/layout/lProcess3"/>
    <dgm:cxn modelId="{43DEB46D-A922-4863-85C6-6CFA6765AA1E}" type="presParOf" srcId="{7953626E-C83C-43A5-9E2D-9DBAC675906A}" destId="{4B107A9C-DB4F-4348-9135-973E653DF2C0}" srcOrd="5" destOrd="0" presId="urn:microsoft.com/office/officeart/2005/8/layout/lProcess3"/>
    <dgm:cxn modelId="{B8E5FEBF-EB5F-49C6-BAB2-6B0B574C238B}" type="presParOf" srcId="{7953626E-C83C-43A5-9E2D-9DBAC675906A}" destId="{BF1E62CC-BD4F-4320-B175-A1CF2AF8BCBB}" srcOrd="6" destOrd="0" presId="urn:microsoft.com/office/officeart/2005/8/layout/lProcess3"/>
    <dgm:cxn modelId="{5BDD8D43-89C8-4F33-AE91-23F4088CC471}" type="presParOf" srcId="{BF1E62CC-BD4F-4320-B175-A1CF2AF8BCBB}" destId="{7BA0CA12-D48C-4AF4-A357-38CBD9D9B146}" srcOrd="0" destOrd="0" presId="urn:microsoft.com/office/officeart/2005/8/layout/lProcess3"/>
    <dgm:cxn modelId="{A1DCB79B-5C47-4268-A892-8FE1E51AEBE1}" type="presParOf" srcId="{BF1E62CC-BD4F-4320-B175-A1CF2AF8BCBB}" destId="{EB1FD1C6-B5DB-438E-9984-A634DC4BCB66}" srcOrd="1" destOrd="0" presId="urn:microsoft.com/office/officeart/2005/8/layout/lProcess3"/>
    <dgm:cxn modelId="{94EB0819-FCC1-42EA-96A0-B04EE651015B}" type="presParOf" srcId="{BF1E62CC-BD4F-4320-B175-A1CF2AF8BCBB}" destId="{CCF4EA5C-234A-4D4F-B402-24F9745942F3}" srcOrd="2" destOrd="0" presId="urn:microsoft.com/office/officeart/2005/8/layout/lProcess3"/>
    <dgm:cxn modelId="{5C01B8FD-DF2E-4048-B366-AB2395372BFD}" type="presParOf" srcId="{BF1E62CC-BD4F-4320-B175-A1CF2AF8BCBB}" destId="{3C52CC42-6E7F-45BC-97D0-68D292AD1A48}" srcOrd="3" destOrd="0" presId="urn:microsoft.com/office/officeart/2005/8/layout/lProcess3"/>
    <dgm:cxn modelId="{12C03A9E-3B65-4074-BBEB-BCF3151D610A}" type="presParOf" srcId="{BF1E62CC-BD4F-4320-B175-A1CF2AF8BCBB}" destId="{FEA660EC-2132-46DC-87F0-F3E4BBB92786}" srcOrd="4" destOrd="0" presId="urn:microsoft.com/office/officeart/2005/8/layout/lProcess3"/>
    <dgm:cxn modelId="{F337B74C-EC62-4082-8A7F-2797279B764F}" type="presParOf" srcId="{BF1E62CC-BD4F-4320-B175-A1CF2AF8BCBB}" destId="{ED4A3FDB-B42B-4556-BE35-FD72A6260FE3}" srcOrd="5" destOrd="0" presId="urn:microsoft.com/office/officeart/2005/8/layout/lProcess3"/>
    <dgm:cxn modelId="{E59DE559-EFDE-41EA-88EB-6ABAC175F5CD}" type="presParOf" srcId="{BF1E62CC-BD4F-4320-B175-A1CF2AF8BCBB}" destId="{1F66C40D-25B9-4148-BAA5-F7B42D3B501A}" srcOrd="6" destOrd="0" presId="urn:microsoft.com/office/officeart/2005/8/layout/lProcess3"/>
    <dgm:cxn modelId="{92D18BD1-C3E8-4965-B5DF-E5CA9D92E347}" type="presParOf" srcId="{7953626E-C83C-43A5-9E2D-9DBAC675906A}" destId="{BA64C1A6-7DFD-42E6-A381-157102E0615E}" srcOrd="7" destOrd="0" presId="urn:microsoft.com/office/officeart/2005/8/layout/lProcess3"/>
    <dgm:cxn modelId="{2C907FD8-F003-4B39-A940-A4C5F5C873BD}" type="presParOf" srcId="{7953626E-C83C-43A5-9E2D-9DBAC675906A}" destId="{4BA8EFBB-2484-4F7C-B413-4E67FC24313C}" srcOrd="8" destOrd="0" presId="urn:microsoft.com/office/officeart/2005/8/layout/lProcess3"/>
    <dgm:cxn modelId="{EFABBAFC-BDF2-4F96-B64A-CA039046F454}" type="presParOf" srcId="{4BA8EFBB-2484-4F7C-B413-4E67FC24313C}" destId="{9B68B829-3A76-4B95-A3BD-7112A86EFA87}" srcOrd="0" destOrd="0" presId="urn:microsoft.com/office/officeart/2005/8/layout/lProcess3"/>
    <dgm:cxn modelId="{8BA76233-8A54-4A13-A63A-E9EC1FED63DF}" type="presParOf" srcId="{4BA8EFBB-2484-4F7C-B413-4E67FC24313C}" destId="{11B79AA1-6F9F-4B68-BF89-3B794F0D943D}" srcOrd="1" destOrd="0" presId="urn:microsoft.com/office/officeart/2005/8/layout/lProcess3"/>
    <dgm:cxn modelId="{A30BBF69-E62D-4D89-B288-2D8402019283}" type="presParOf" srcId="{4BA8EFBB-2484-4F7C-B413-4E67FC24313C}" destId="{8B4DF768-1140-4499-BDAD-C019A51641F5}" srcOrd="2" destOrd="0" presId="urn:microsoft.com/office/officeart/2005/8/layout/lProcess3"/>
    <dgm:cxn modelId="{A50A6D75-B077-40D9-AD1B-D551E7142F2E}" type="presParOf" srcId="{4BA8EFBB-2484-4F7C-B413-4E67FC24313C}" destId="{FBD2AC7D-78E9-4992-B036-2CFA4AAEEEEB}" srcOrd="3" destOrd="0" presId="urn:microsoft.com/office/officeart/2005/8/layout/lProcess3"/>
    <dgm:cxn modelId="{7C87ED7B-620D-4DB0-96F8-4771467DFB73}" type="presParOf" srcId="{4BA8EFBB-2484-4F7C-B413-4E67FC24313C}" destId="{4AE87777-7F58-4150-8E02-517A217D7205}" srcOrd="4" destOrd="0" presId="urn:microsoft.com/office/officeart/2005/8/layout/lProcess3"/>
    <dgm:cxn modelId="{705C0A2E-0E88-4BD6-BE6D-47EA09CD9D15}" type="presParOf" srcId="{7953626E-C83C-43A5-9E2D-9DBAC675906A}" destId="{6E7E49D1-C6BA-4FE4-8E7A-B96106BABE84}" srcOrd="9" destOrd="0" presId="urn:microsoft.com/office/officeart/2005/8/layout/lProcess3"/>
    <dgm:cxn modelId="{66E22224-B241-4D14-9202-823EE4A62DEB}" type="presParOf" srcId="{7953626E-C83C-43A5-9E2D-9DBAC675906A}" destId="{F1E052A7-3797-4BA2-9749-4D9D67B1FD82}" srcOrd="10" destOrd="0" presId="urn:microsoft.com/office/officeart/2005/8/layout/lProcess3"/>
    <dgm:cxn modelId="{73DC22A7-D73C-4460-88DC-0AC7FE51A09E}" type="presParOf" srcId="{F1E052A7-3797-4BA2-9749-4D9D67B1FD82}" destId="{55968F74-F128-42CB-981C-04E90E9B1F0C}"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6E76DA-40B4-4709-9310-FCDB883C62F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64978D9-1822-4316-A4B5-3AC6B318C777}">
      <dgm:prSet phldrT="[Text]"/>
      <dgm:spPr/>
      <dgm:t>
        <a:bodyPr/>
        <a:lstStyle/>
        <a:p>
          <a:r>
            <a:rPr lang="en-US" dirty="0" smtClean="0"/>
            <a:t>Notice</a:t>
          </a:r>
          <a:endParaRPr lang="en-US" dirty="0"/>
        </a:p>
      </dgm:t>
    </dgm:pt>
    <dgm:pt modelId="{87453CE8-88D7-44C5-A9E6-E5A0E9758798}" type="parTrans" cxnId="{A1C58832-517D-4418-8A5F-504319CC60BB}">
      <dgm:prSet/>
      <dgm:spPr/>
      <dgm:t>
        <a:bodyPr/>
        <a:lstStyle/>
        <a:p>
          <a:endParaRPr lang="en-US"/>
        </a:p>
      </dgm:t>
    </dgm:pt>
    <dgm:pt modelId="{2B2D2FEA-15A4-408A-A431-32198ED3BE0F}" type="sibTrans" cxnId="{A1C58832-517D-4418-8A5F-504319CC60BB}">
      <dgm:prSet/>
      <dgm:spPr/>
      <dgm:t>
        <a:bodyPr/>
        <a:lstStyle/>
        <a:p>
          <a:endParaRPr lang="en-US"/>
        </a:p>
      </dgm:t>
    </dgm:pt>
    <dgm:pt modelId="{025A36BC-1145-450A-B497-282A677FE48B}">
      <dgm:prSet phldrT="[Text]"/>
      <dgm:spPr/>
      <dgm:t>
        <a:bodyPr/>
        <a:lstStyle/>
        <a:p>
          <a:r>
            <a:rPr lang="en-US" dirty="0" smtClean="0"/>
            <a:t>Remedial Action</a:t>
          </a:r>
          <a:endParaRPr lang="en-US" dirty="0"/>
        </a:p>
      </dgm:t>
    </dgm:pt>
    <dgm:pt modelId="{CEFF2C29-E248-4501-88A4-FF17537C6DF2}" type="parTrans" cxnId="{82FFA359-F120-45B3-8A48-5BA48DE957A8}">
      <dgm:prSet/>
      <dgm:spPr/>
      <dgm:t>
        <a:bodyPr/>
        <a:lstStyle/>
        <a:p>
          <a:endParaRPr lang="en-US"/>
        </a:p>
      </dgm:t>
    </dgm:pt>
    <dgm:pt modelId="{2AB34FF8-22DE-48A3-815F-7EE015ABFA06}" type="sibTrans" cxnId="{82FFA359-F120-45B3-8A48-5BA48DE957A8}">
      <dgm:prSet/>
      <dgm:spPr/>
      <dgm:t>
        <a:bodyPr/>
        <a:lstStyle/>
        <a:p>
          <a:endParaRPr lang="en-US"/>
        </a:p>
      </dgm:t>
    </dgm:pt>
    <dgm:pt modelId="{715D76F1-FEC9-4849-A227-24CCD760ACD4}">
      <dgm:prSet phldrT="[Text]"/>
      <dgm:spPr/>
      <dgm:t>
        <a:bodyPr/>
        <a:lstStyle/>
        <a:p>
          <a:r>
            <a:rPr lang="en-US" dirty="0" smtClean="0"/>
            <a:t>Preliminary Investigation</a:t>
          </a:r>
          <a:endParaRPr lang="en-US" dirty="0"/>
        </a:p>
      </dgm:t>
    </dgm:pt>
    <dgm:pt modelId="{3088F957-602B-469E-AF0E-0A39EA33FE7F}" type="parTrans" cxnId="{60F42C45-45D4-453F-9347-8FFBF9095382}">
      <dgm:prSet/>
      <dgm:spPr/>
      <dgm:t>
        <a:bodyPr/>
        <a:lstStyle/>
        <a:p>
          <a:endParaRPr lang="en-US"/>
        </a:p>
      </dgm:t>
    </dgm:pt>
    <dgm:pt modelId="{148F5F68-DBA1-436A-8F22-2FE6A709AE5B}" type="sibTrans" cxnId="{60F42C45-45D4-453F-9347-8FFBF9095382}">
      <dgm:prSet/>
      <dgm:spPr/>
      <dgm:t>
        <a:bodyPr/>
        <a:lstStyle/>
        <a:p>
          <a:endParaRPr lang="en-US"/>
        </a:p>
      </dgm:t>
    </dgm:pt>
    <dgm:pt modelId="{9C578D4E-F3C3-4D63-B603-11C17F3B6BF1}">
      <dgm:prSet phldrT="[Text]"/>
      <dgm:spPr/>
      <dgm:t>
        <a:bodyPr/>
        <a:lstStyle/>
        <a:p>
          <a:r>
            <a:rPr lang="en-US" dirty="0" smtClean="0"/>
            <a:t>Investigate</a:t>
          </a:r>
          <a:endParaRPr lang="en-US" dirty="0"/>
        </a:p>
      </dgm:t>
    </dgm:pt>
    <dgm:pt modelId="{22875E2B-DD5E-4193-BCF6-A7D563E6CB91}" type="parTrans" cxnId="{E1D06216-3644-47D7-A207-B1006347634C}">
      <dgm:prSet/>
      <dgm:spPr/>
      <dgm:t>
        <a:bodyPr/>
        <a:lstStyle/>
        <a:p>
          <a:endParaRPr lang="en-US"/>
        </a:p>
      </dgm:t>
    </dgm:pt>
    <dgm:pt modelId="{EFC6D2D8-D6D8-44A9-950D-1BE72A76ECC7}" type="sibTrans" cxnId="{E1D06216-3644-47D7-A207-B1006347634C}">
      <dgm:prSet/>
      <dgm:spPr/>
      <dgm:t>
        <a:bodyPr/>
        <a:lstStyle/>
        <a:p>
          <a:endParaRPr lang="en-US"/>
        </a:p>
      </dgm:t>
    </dgm:pt>
    <dgm:pt modelId="{BC0D4159-FDF0-4D9C-848E-5631479156D1}">
      <dgm:prSet phldrT="[Text]"/>
      <dgm:spPr/>
      <dgm:t>
        <a:bodyPr/>
        <a:lstStyle/>
        <a:p>
          <a:r>
            <a:rPr lang="en-US" dirty="0" smtClean="0"/>
            <a:t>Finding or No Finding</a:t>
          </a:r>
          <a:endParaRPr lang="en-US" dirty="0"/>
        </a:p>
      </dgm:t>
    </dgm:pt>
    <dgm:pt modelId="{FB1BC8C7-3385-45B4-81E8-8A507015EA57}" type="parTrans" cxnId="{9AA27DDD-ADA9-4051-835D-CDDE4423F40B}">
      <dgm:prSet/>
      <dgm:spPr/>
      <dgm:t>
        <a:bodyPr/>
        <a:lstStyle/>
        <a:p>
          <a:endParaRPr lang="en-US"/>
        </a:p>
      </dgm:t>
    </dgm:pt>
    <dgm:pt modelId="{00642917-2860-4E8B-AC48-DC1959BDF30F}" type="sibTrans" cxnId="{9AA27DDD-ADA9-4051-835D-CDDE4423F40B}">
      <dgm:prSet/>
      <dgm:spPr/>
      <dgm:t>
        <a:bodyPr/>
        <a:lstStyle/>
        <a:p>
          <a:endParaRPr lang="en-US"/>
        </a:p>
      </dgm:t>
    </dgm:pt>
    <dgm:pt modelId="{C37F653A-9938-45B9-A5AA-EC21B13D96C2}">
      <dgm:prSet phldrT="[Text]"/>
      <dgm:spPr/>
      <dgm:t>
        <a:bodyPr/>
        <a:lstStyle/>
        <a:p>
          <a:r>
            <a:rPr lang="en-US" dirty="0" smtClean="0"/>
            <a:t>Share Outcome</a:t>
          </a:r>
          <a:endParaRPr lang="en-US" dirty="0"/>
        </a:p>
      </dgm:t>
    </dgm:pt>
    <dgm:pt modelId="{0AA30F2D-57FB-4EFC-8F82-3E0D429CD3B3}" type="parTrans" cxnId="{8C73410D-AE1A-40F9-BE97-F9A47EE45349}">
      <dgm:prSet/>
      <dgm:spPr/>
      <dgm:t>
        <a:bodyPr/>
        <a:lstStyle/>
        <a:p>
          <a:endParaRPr lang="en-US"/>
        </a:p>
      </dgm:t>
    </dgm:pt>
    <dgm:pt modelId="{B4CD3C90-FE18-4C7B-B687-FE15E4343D3B}" type="sibTrans" cxnId="{8C73410D-AE1A-40F9-BE97-F9A47EE45349}">
      <dgm:prSet/>
      <dgm:spPr/>
      <dgm:t>
        <a:bodyPr/>
        <a:lstStyle/>
        <a:p>
          <a:endParaRPr lang="en-US"/>
        </a:p>
      </dgm:t>
    </dgm:pt>
    <dgm:pt modelId="{249562D0-B258-4D12-8DE1-524B1E742110}">
      <dgm:prSet phldrT="[Text]"/>
      <dgm:spPr/>
      <dgm:t>
        <a:bodyPr/>
        <a:lstStyle/>
        <a:p>
          <a:r>
            <a:rPr lang="en-US" dirty="0" smtClean="0"/>
            <a:t>Appeal or No Appeal</a:t>
          </a:r>
          <a:endParaRPr lang="en-US" dirty="0"/>
        </a:p>
      </dgm:t>
    </dgm:pt>
    <dgm:pt modelId="{7A270D2D-B052-4317-A761-B3FD003F81D6}" type="parTrans" cxnId="{7A4CC086-BECF-4C46-A6FD-E6CC6873BBCE}">
      <dgm:prSet/>
      <dgm:spPr/>
      <dgm:t>
        <a:bodyPr/>
        <a:lstStyle/>
        <a:p>
          <a:endParaRPr lang="en-US"/>
        </a:p>
      </dgm:t>
    </dgm:pt>
    <dgm:pt modelId="{13F02F66-1403-4813-9CAC-594AD9443814}" type="sibTrans" cxnId="{7A4CC086-BECF-4C46-A6FD-E6CC6873BBCE}">
      <dgm:prSet/>
      <dgm:spPr/>
      <dgm:t>
        <a:bodyPr/>
        <a:lstStyle/>
        <a:p>
          <a:endParaRPr lang="en-US"/>
        </a:p>
      </dgm:t>
    </dgm:pt>
    <dgm:pt modelId="{B24E3150-1F7F-4653-9DC2-7FD59B2FBBE8}">
      <dgm:prSet phldrT="[Text]"/>
      <dgm:spPr/>
      <dgm:t>
        <a:bodyPr/>
        <a:lstStyle/>
        <a:p>
          <a:r>
            <a:rPr lang="en-US" dirty="0" smtClean="0"/>
            <a:t>Remedy, Prevention, Duty to Warn</a:t>
          </a:r>
          <a:endParaRPr lang="en-US" dirty="0"/>
        </a:p>
      </dgm:t>
    </dgm:pt>
    <dgm:pt modelId="{C7C9E878-2BBE-4E3A-82F4-EED7B1CE0C59}" type="parTrans" cxnId="{6E007663-5DC0-46E8-99BC-E9E5769403ED}">
      <dgm:prSet/>
      <dgm:spPr/>
      <dgm:t>
        <a:bodyPr/>
        <a:lstStyle/>
        <a:p>
          <a:endParaRPr lang="en-US"/>
        </a:p>
      </dgm:t>
    </dgm:pt>
    <dgm:pt modelId="{7AD1B526-0D9F-47E6-88D8-5BA948AF690C}" type="sibTrans" cxnId="{6E007663-5DC0-46E8-99BC-E9E5769403ED}">
      <dgm:prSet/>
      <dgm:spPr/>
      <dgm:t>
        <a:bodyPr/>
        <a:lstStyle/>
        <a:p>
          <a:endParaRPr lang="en-US"/>
        </a:p>
      </dgm:t>
    </dgm:pt>
    <dgm:pt modelId="{020D03A2-B5E6-42DB-9A32-660A5FA52478}" type="pres">
      <dgm:prSet presAssocID="{C66E76DA-40B4-4709-9310-FCDB883C62FC}" presName="cycle" presStyleCnt="0">
        <dgm:presLayoutVars>
          <dgm:dir/>
          <dgm:resizeHandles val="exact"/>
        </dgm:presLayoutVars>
      </dgm:prSet>
      <dgm:spPr/>
      <dgm:t>
        <a:bodyPr/>
        <a:lstStyle/>
        <a:p>
          <a:endParaRPr lang="en-US"/>
        </a:p>
      </dgm:t>
    </dgm:pt>
    <dgm:pt modelId="{F7DA91DB-0B48-4A8F-AF2C-63A468479F49}" type="pres">
      <dgm:prSet presAssocID="{464978D9-1822-4316-A4B5-3AC6B318C777}" presName="node" presStyleLbl="node1" presStyleIdx="0" presStyleCnt="8">
        <dgm:presLayoutVars>
          <dgm:bulletEnabled val="1"/>
        </dgm:presLayoutVars>
      </dgm:prSet>
      <dgm:spPr/>
      <dgm:t>
        <a:bodyPr/>
        <a:lstStyle/>
        <a:p>
          <a:endParaRPr lang="en-US"/>
        </a:p>
      </dgm:t>
    </dgm:pt>
    <dgm:pt modelId="{033CC451-C8D7-4E0E-B102-A8AF81E7D790}" type="pres">
      <dgm:prSet presAssocID="{2B2D2FEA-15A4-408A-A431-32198ED3BE0F}" presName="sibTrans" presStyleLbl="sibTrans2D1" presStyleIdx="0" presStyleCnt="8"/>
      <dgm:spPr/>
      <dgm:t>
        <a:bodyPr/>
        <a:lstStyle/>
        <a:p>
          <a:endParaRPr lang="en-US"/>
        </a:p>
      </dgm:t>
    </dgm:pt>
    <dgm:pt modelId="{5CFC2859-5AAA-46F9-8524-EF1D5C690420}" type="pres">
      <dgm:prSet presAssocID="{2B2D2FEA-15A4-408A-A431-32198ED3BE0F}" presName="connectorText" presStyleLbl="sibTrans2D1" presStyleIdx="0" presStyleCnt="8"/>
      <dgm:spPr/>
      <dgm:t>
        <a:bodyPr/>
        <a:lstStyle/>
        <a:p>
          <a:endParaRPr lang="en-US"/>
        </a:p>
      </dgm:t>
    </dgm:pt>
    <dgm:pt modelId="{5ED1540C-E82C-4303-870A-AB1B33A59E21}" type="pres">
      <dgm:prSet presAssocID="{025A36BC-1145-450A-B497-282A677FE48B}" presName="node" presStyleLbl="node1" presStyleIdx="1" presStyleCnt="8">
        <dgm:presLayoutVars>
          <dgm:bulletEnabled val="1"/>
        </dgm:presLayoutVars>
      </dgm:prSet>
      <dgm:spPr/>
      <dgm:t>
        <a:bodyPr/>
        <a:lstStyle/>
        <a:p>
          <a:endParaRPr lang="en-US"/>
        </a:p>
      </dgm:t>
    </dgm:pt>
    <dgm:pt modelId="{01EF8DD9-F199-40A4-9042-C3AEA8A231B6}" type="pres">
      <dgm:prSet presAssocID="{2AB34FF8-22DE-48A3-815F-7EE015ABFA06}" presName="sibTrans" presStyleLbl="sibTrans2D1" presStyleIdx="1" presStyleCnt="8"/>
      <dgm:spPr/>
      <dgm:t>
        <a:bodyPr/>
        <a:lstStyle/>
        <a:p>
          <a:endParaRPr lang="en-US"/>
        </a:p>
      </dgm:t>
    </dgm:pt>
    <dgm:pt modelId="{FC3DADD4-9C20-436E-B842-8ED5563D82CB}" type="pres">
      <dgm:prSet presAssocID="{2AB34FF8-22DE-48A3-815F-7EE015ABFA06}" presName="connectorText" presStyleLbl="sibTrans2D1" presStyleIdx="1" presStyleCnt="8"/>
      <dgm:spPr/>
      <dgm:t>
        <a:bodyPr/>
        <a:lstStyle/>
        <a:p>
          <a:endParaRPr lang="en-US"/>
        </a:p>
      </dgm:t>
    </dgm:pt>
    <dgm:pt modelId="{92E20EEF-B68D-4E33-A97D-CE681FA19C9D}" type="pres">
      <dgm:prSet presAssocID="{715D76F1-FEC9-4849-A227-24CCD760ACD4}" presName="node" presStyleLbl="node1" presStyleIdx="2" presStyleCnt="8">
        <dgm:presLayoutVars>
          <dgm:bulletEnabled val="1"/>
        </dgm:presLayoutVars>
      </dgm:prSet>
      <dgm:spPr/>
      <dgm:t>
        <a:bodyPr/>
        <a:lstStyle/>
        <a:p>
          <a:endParaRPr lang="en-US"/>
        </a:p>
      </dgm:t>
    </dgm:pt>
    <dgm:pt modelId="{37E7DF4A-12E0-4174-B1B7-A53C3E848C00}" type="pres">
      <dgm:prSet presAssocID="{148F5F68-DBA1-436A-8F22-2FE6A709AE5B}" presName="sibTrans" presStyleLbl="sibTrans2D1" presStyleIdx="2" presStyleCnt="8"/>
      <dgm:spPr/>
      <dgm:t>
        <a:bodyPr/>
        <a:lstStyle/>
        <a:p>
          <a:endParaRPr lang="en-US"/>
        </a:p>
      </dgm:t>
    </dgm:pt>
    <dgm:pt modelId="{AA2FB32E-B8AA-4D9B-B284-7466D7886467}" type="pres">
      <dgm:prSet presAssocID="{148F5F68-DBA1-436A-8F22-2FE6A709AE5B}" presName="connectorText" presStyleLbl="sibTrans2D1" presStyleIdx="2" presStyleCnt="8"/>
      <dgm:spPr/>
      <dgm:t>
        <a:bodyPr/>
        <a:lstStyle/>
        <a:p>
          <a:endParaRPr lang="en-US"/>
        </a:p>
      </dgm:t>
    </dgm:pt>
    <dgm:pt modelId="{6726ABAC-88DA-4DE0-8A8C-1CE9C590BA98}" type="pres">
      <dgm:prSet presAssocID="{9C578D4E-F3C3-4D63-B603-11C17F3B6BF1}" presName="node" presStyleLbl="node1" presStyleIdx="3" presStyleCnt="8">
        <dgm:presLayoutVars>
          <dgm:bulletEnabled val="1"/>
        </dgm:presLayoutVars>
      </dgm:prSet>
      <dgm:spPr/>
      <dgm:t>
        <a:bodyPr/>
        <a:lstStyle/>
        <a:p>
          <a:endParaRPr lang="en-US"/>
        </a:p>
      </dgm:t>
    </dgm:pt>
    <dgm:pt modelId="{4A730BF3-728A-4CB4-B88B-20F17759180E}" type="pres">
      <dgm:prSet presAssocID="{EFC6D2D8-D6D8-44A9-950D-1BE72A76ECC7}" presName="sibTrans" presStyleLbl="sibTrans2D1" presStyleIdx="3" presStyleCnt="8"/>
      <dgm:spPr/>
      <dgm:t>
        <a:bodyPr/>
        <a:lstStyle/>
        <a:p>
          <a:endParaRPr lang="en-US"/>
        </a:p>
      </dgm:t>
    </dgm:pt>
    <dgm:pt modelId="{34993ACD-C126-4A43-BA43-99008ADD68F0}" type="pres">
      <dgm:prSet presAssocID="{EFC6D2D8-D6D8-44A9-950D-1BE72A76ECC7}" presName="connectorText" presStyleLbl="sibTrans2D1" presStyleIdx="3" presStyleCnt="8"/>
      <dgm:spPr/>
      <dgm:t>
        <a:bodyPr/>
        <a:lstStyle/>
        <a:p>
          <a:endParaRPr lang="en-US"/>
        </a:p>
      </dgm:t>
    </dgm:pt>
    <dgm:pt modelId="{0EAF25B5-A9DB-41DC-9B84-BFD99855DC75}" type="pres">
      <dgm:prSet presAssocID="{BC0D4159-FDF0-4D9C-848E-5631479156D1}" presName="node" presStyleLbl="node1" presStyleIdx="4" presStyleCnt="8">
        <dgm:presLayoutVars>
          <dgm:bulletEnabled val="1"/>
        </dgm:presLayoutVars>
      </dgm:prSet>
      <dgm:spPr/>
      <dgm:t>
        <a:bodyPr/>
        <a:lstStyle/>
        <a:p>
          <a:endParaRPr lang="en-US"/>
        </a:p>
      </dgm:t>
    </dgm:pt>
    <dgm:pt modelId="{FBE5AF1B-2E3B-41BF-876A-090EF0976A41}" type="pres">
      <dgm:prSet presAssocID="{00642917-2860-4E8B-AC48-DC1959BDF30F}" presName="sibTrans" presStyleLbl="sibTrans2D1" presStyleIdx="4" presStyleCnt="8"/>
      <dgm:spPr/>
      <dgm:t>
        <a:bodyPr/>
        <a:lstStyle/>
        <a:p>
          <a:endParaRPr lang="en-US"/>
        </a:p>
      </dgm:t>
    </dgm:pt>
    <dgm:pt modelId="{2D1EC393-FFE4-4315-B98C-081A8DE3FFAF}" type="pres">
      <dgm:prSet presAssocID="{00642917-2860-4E8B-AC48-DC1959BDF30F}" presName="connectorText" presStyleLbl="sibTrans2D1" presStyleIdx="4" presStyleCnt="8"/>
      <dgm:spPr/>
      <dgm:t>
        <a:bodyPr/>
        <a:lstStyle/>
        <a:p>
          <a:endParaRPr lang="en-US"/>
        </a:p>
      </dgm:t>
    </dgm:pt>
    <dgm:pt modelId="{595BD5F5-3678-4501-9901-01787A08286E}" type="pres">
      <dgm:prSet presAssocID="{C37F653A-9938-45B9-A5AA-EC21B13D96C2}" presName="node" presStyleLbl="node1" presStyleIdx="5" presStyleCnt="8">
        <dgm:presLayoutVars>
          <dgm:bulletEnabled val="1"/>
        </dgm:presLayoutVars>
      </dgm:prSet>
      <dgm:spPr/>
      <dgm:t>
        <a:bodyPr/>
        <a:lstStyle/>
        <a:p>
          <a:endParaRPr lang="en-US"/>
        </a:p>
      </dgm:t>
    </dgm:pt>
    <dgm:pt modelId="{AA5C5560-BC36-4A8B-BF03-42B4438B1CE4}" type="pres">
      <dgm:prSet presAssocID="{B4CD3C90-FE18-4C7B-B687-FE15E4343D3B}" presName="sibTrans" presStyleLbl="sibTrans2D1" presStyleIdx="5" presStyleCnt="8"/>
      <dgm:spPr/>
      <dgm:t>
        <a:bodyPr/>
        <a:lstStyle/>
        <a:p>
          <a:endParaRPr lang="en-US"/>
        </a:p>
      </dgm:t>
    </dgm:pt>
    <dgm:pt modelId="{FDBC3BB6-FFBA-4B47-96B0-31C7F7ACA225}" type="pres">
      <dgm:prSet presAssocID="{B4CD3C90-FE18-4C7B-B687-FE15E4343D3B}" presName="connectorText" presStyleLbl="sibTrans2D1" presStyleIdx="5" presStyleCnt="8"/>
      <dgm:spPr/>
      <dgm:t>
        <a:bodyPr/>
        <a:lstStyle/>
        <a:p>
          <a:endParaRPr lang="en-US"/>
        </a:p>
      </dgm:t>
    </dgm:pt>
    <dgm:pt modelId="{25D4F0DB-C3D2-4493-8B4F-E243F33371AB}" type="pres">
      <dgm:prSet presAssocID="{249562D0-B258-4D12-8DE1-524B1E742110}" presName="node" presStyleLbl="node1" presStyleIdx="6" presStyleCnt="8">
        <dgm:presLayoutVars>
          <dgm:bulletEnabled val="1"/>
        </dgm:presLayoutVars>
      </dgm:prSet>
      <dgm:spPr/>
      <dgm:t>
        <a:bodyPr/>
        <a:lstStyle/>
        <a:p>
          <a:endParaRPr lang="en-US"/>
        </a:p>
      </dgm:t>
    </dgm:pt>
    <dgm:pt modelId="{CB22C657-4DC2-41CA-9D03-B50FEB6CF472}" type="pres">
      <dgm:prSet presAssocID="{13F02F66-1403-4813-9CAC-594AD9443814}" presName="sibTrans" presStyleLbl="sibTrans2D1" presStyleIdx="6" presStyleCnt="8"/>
      <dgm:spPr/>
      <dgm:t>
        <a:bodyPr/>
        <a:lstStyle/>
        <a:p>
          <a:endParaRPr lang="en-US"/>
        </a:p>
      </dgm:t>
    </dgm:pt>
    <dgm:pt modelId="{52ECAD4A-4E57-4E5B-B642-966EAE6C8C9F}" type="pres">
      <dgm:prSet presAssocID="{13F02F66-1403-4813-9CAC-594AD9443814}" presName="connectorText" presStyleLbl="sibTrans2D1" presStyleIdx="6" presStyleCnt="8"/>
      <dgm:spPr/>
      <dgm:t>
        <a:bodyPr/>
        <a:lstStyle/>
        <a:p>
          <a:endParaRPr lang="en-US"/>
        </a:p>
      </dgm:t>
    </dgm:pt>
    <dgm:pt modelId="{490EA4EF-5341-43F5-90E8-22FCC4595EEE}" type="pres">
      <dgm:prSet presAssocID="{B24E3150-1F7F-4653-9DC2-7FD59B2FBBE8}" presName="node" presStyleLbl="node1" presStyleIdx="7" presStyleCnt="8">
        <dgm:presLayoutVars>
          <dgm:bulletEnabled val="1"/>
        </dgm:presLayoutVars>
      </dgm:prSet>
      <dgm:spPr/>
      <dgm:t>
        <a:bodyPr/>
        <a:lstStyle/>
        <a:p>
          <a:endParaRPr lang="en-US"/>
        </a:p>
      </dgm:t>
    </dgm:pt>
    <dgm:pt modelId="{21FB6A07-D8EA-4AB1-BE2D-481E20B86B39}" type="pres">
      <dgm:prSet presAssocID="{7AD1B526-0D9F-47E6-88D8-5BA948AF690C}" presName="sibTrans" presStyleLbl="sibTrans2D1" presStyleIdx="7" presStyleCnt="8"/>
      <dgm:spPr/>
      <dgm:t>
        <a:bodyPr/>
        <a:lstStyle/>
        <a:p>
          <a:endParaRPr lang="en-US"/>
        </a:p>
      </dgm:t>
    </dgm:pt>
    <dgm:pt modelId="{E38F5EA2-5E14-4700-8054-2E0DB5EC6A70}" type="pres">
      <dgm:prSet presAssocID="{7AD1B526-0D9F-47E6-88D8-5BA948AF690C}" presName="connectorText" presStyleLbl="sibTrans2D1" presStyleIdx="7" presStyleCnt="8"/>
      <dgm:spPr/>
      <dgm:t>
        <a:bodyPr/>
        <a:lstStyle/>
        <a:p>
          <a:endParaRPr lang="en-US"/>
        </a:p>
      </dgm:t>
    </dgm:pt>
  </dgm:ptLst>
  <dgm:cxnLst>
    <dgm:cxn modelId="{7A4CC086-BECF-4C46-A6FD-E6CC6873BBCE}" srcId="{C66E76DA-40B4-4709-9310-FCDB883C62FC}" destId="{249562D0-B258-4D12-8DE1-524B1E742110}" srcOrd="6" destOrd="0" parTransId="{7A270D2D-B052-4317-A761-B3FD003F81D6}" sibTransId="{13F02F66-1403-4813-9CAC-594AD9443814}"/>
    <dgm:cxn modelId="{B50493D5-54D7-4BCB-A8EE-932D08DAA8F1}" type="presOf" srcId="{7AD1B526-0D9F-47E6-88D8-5BA948AF690C}" destId="{21FB6A07-D8EA-4AB1-BE2D-481E20B86B39}" srcOrd="0" destOrd="0" presId="urn:microsoft.com/office/officeart/2005/8/layout/cycle2"/>
    <dgm:cxn modelId="{EBF1563B-98F0-4E18-809B-D4122C431EF9}" type="presOf" srcId="{715D76F1-FEC9-4849-A227-24CCD760ACD4}" destId="{92E20EEF-B68D-4E33-A97D-CE681FA19C9D}" srcOrd="0" destOrd="0" presId="urn:microsoft.com/office/officeart/2005/8/layout/cycle2"/>
    <dgm:cxn modelId="{5CB1E38E-1061-4416-A086-1C7D5C4A95BA}" type="presOf" srcId="{00642917-2860-4E8B-AC48-DC1959BDF30F}" destId="{FBE5AF1B-2E3B-41BF-876A-090EF0976A41}" srcOrd="0" destOrd="0" presId="urn:microsoft.com/office/officeart/2005/8/layout/cycle2"/>
    <dgm:cxn modelId="{42426EC6-FBA2-4061-A7FF-C9DCEE230C40}" type="presOf" srcId="{B4CD3C90-FE18-4C7B-B687-FE15E4343D3B}" destId="{AA5C5560-BC36-4A8B-BF03-42B4438B1CE4}" srcOrd="0" destOrd="0" presId="urn:microsoft.com/office/officeart/2005/8/layout/cycle2"/>
    <dgm:cxn modelId="{47D228D7-356C-4C68-9C2E-661E466BBD41}" type="presOf" srcId="{C66E76DA-40B4-4709-9310-FCDB883C62FC}" destId="{020D03A2-B5E6-42DB-9A32-660A5FA52478}" srcOrd="0" destOrd="0" presId="urn:microsoft.com/office/officeart/2005/8/layout/cycle2"/>
    <dgm:cxn modelId="{BFB98D40-BC42-4F9E-9D9A-F88E0492C006}" type="presOf" srcId="{B24E3150-1F7F-4653-9DC2-7FD59B2FBBE8}" destId="{490EA4EF-5341-43F5-90E8-22FCC4595EEE}" srcOrd="0" destOrd="0" presId="urn:microsoft.com/office/officeart/2005/8/layout/cycle2"/>
    <dgm:cxn modelId="{2CCA6C59-7CC3-4F49-9800-95EA01CBED58}" type="presOf" srcId="{464978D9-1822-4316-A4B5-3AC6B318C777}" destId="{F7DA91DB-0B48-4A8F-AF2C-63A468479F49}" srcOrd="0" destOrd="0" presId="urn:microsoft.com/office/officeart/2005/8/layout/cycle2"/>
    <dgm:cxn modelId="{5E1A91F6-1684-44C1-A28D-182EAF43B89A}" type="presOf" srcId="{9C578D4E-F3C3-4D63-B603-11C17F3B6BF1}" destId="{6726ABAC-88DA-4DE0-8A8C-1CE9C590BA98}" srcOrd="0" destOrd="0" presId="urn:microsoft.com/office/officeart/2005/8/layout/cycle2"/>
    <dgm:cxn modelId="{EC907CA1-C0E5-46C5-922E-7B0CBEC1B72C}" type="presOf" srcId="{BC0D4159-FDF0-4D9C-848E-5631479156D1}" destId="{0EAF25B5-A9DB-41DC-9B84-BFD99855DC75}" srcOrd="0" destOrd="0" presId="urn:microsoft.com/office/officeart/2005/8/layout/cycle2"/>
    <dgm:cxn modelId="{E1D06216-3644-47D7-A207-B1006347634C}" srcId="{C66E76DA-40B4-4709-9310-FCDB883C62FC}" destId="{9C578D4E-F3C3-4D63-B603-11C17F3B6BF1}" srcOrd="3" destOrd="0" parTransId="{22875E2B-DD5E-4193-BCF6-A7D563E6CB91}" sibTransId="{EFC6D2D8-D6D8-44A9-950D-1BE72A76ECC7}"/>
    <dgm:cxn modelId="{F191F9F6-D076-42EE-8400-53BC0EC54E44}" type="presOf" srcId="{C37F653A-9938-45B9-A5AA-EC21B13D96C2}" destId="{595BD5F5-3678-4501-9901-01787A08286E}" srcOrd="0" destOrd="0" presId="urn:microsoft.com/office/officeart/2005/8/layout/cycle2"/>
    <dgm:cxn modelId="{60F42C45-45D4-453F-9347-8FFBF9095382}" srcId="{C66E76DA-40B4-4709-9310-FCDB883C62FC}" destId="{715D76F1-FEC9-4849-A227-24CCD760ACD4}" srcOrd="2" destOrd="0" parTransId="{3088F957-602B-469E-AF0E-0A39EA33FE7F}" sibTransId="{148F5F68-DBA1-436A-8F22-2FE6A709AE5B}"/>
    <dgm:cxn modelId="{41A93D10-743E-4241-A2FE-F6F2D1F523A5}" type="presOf" srcId="{00642917-2860-4E8B-AC48-DC1959BDF30F}" destId="{2D1EC393-FFE4-4315-B98C-081A8DE3FFAF}" srcOrd="1" destOrd="0" presId="urn:microsoft.com/office/officeart/2005/8/layout/cycle2"/>
    <dgm:cxn modelId="{9AA27DDD-ADA9-4051-835D-CDDE4423F40B}" srcId="{C66E76DA-40B4-4709-9310-FCDB883C62FC}" destId="{BC0D4159-FDF0-4D9C-848E-5631479156D1}" srcOrd="4" destOrd="0" parTransId="{FB1BC8C7-3385-45B4-81E8-8A507015EA57}" sibTransId="{00642917-2860-4E8B-AC48-DC1959BDF30F}"/>
    <dgm:cxn modelId="{63703B54-5CDC-4902-9B5B-05F52ACEC12F}" type="presOf" srcId="{B4CD3C90-FE18-4C7B-B687-FE15E4343D3B}" destId="{FDBC3BB6-FFBA-4B47-96B0-31C7F7ACA225}" srcOrd="1" destOrd="0" presId="urn:microsoft.com/office/officeart/2005/8/layout/cycle2"/>
    <dgm:cxn modelId="{C4DC5B4B-BA85-4E42-BEFF-DB92A8AE2BB3}" type="presOf" srcId="{13F02F66-1403-4813-9CAC-594AD9443814}" destId="{52ECAD4A-4E57-4E5B-B642-966EAE6C8C9F}" srcOrd="1" destOrd="0" presId="urn:microsoft.com/office/officeart/2005/8/layout/cycle2"/>
    <dgm:cxn modelId="{C9D56059-E7CF-4626-9485-BF5D94B6C8F7}" type="presOf" srcId="{7AD1B526-0D9F-47E6-88D8-5BA948AF690C}" destId="{E38F5EA2-5E14-4700-8054-2E0DB5EC6A70}" srcOrd="1" destOrd="0" presId="urn:microsoft.com/office/officeart/2005/8/layout/cycle2"/>
    <dgm:cxn modelId="{97012301-652E-4C6C-8C4B-5D4F927921A7}" type="presOf" srcId="{EFC6D2D8-D6D8-44A9-950D-1BE72A76ECC7}" destId="{4A730BF3-728A-4CB4-B88B-20F17759180E}" srcOrd="0" destOrd="0" presId="urn:microsoft.com/office/officeart/2005/8/layout/cycle2"/>
    <dgm:cxn modelId="{C59DAA0B-F268-432D-BC92-CBD66F46A1FD}" type="presOf" srcId="{2AB34FF8-22DE-48A3-815F-7EE015ABFA06}" destId="{01EF8DD9-F199-40A4-9042-C3AEA8A231B6}" srcOrd="0" destOrd="0" presId="urn:microsoft.com/office/officeart/2005/8/layout/cycle2"/>
    <dgm:cxn modelId="{A580C0E5-CD4F-4A98-9235-04C3370E616D}" type="presOf" srcId="{EFC6D2D8-D6D8-44A9-950D-1BE72A76ECC7}" destId="{34993ACD-C126-4A43-BA43-99008ADD68F0}" srcOrd="1" destOrd="0" presId="urn:microsoft.com/office/officeart/2005/8/layout/cycle2"/>
    <dgm:cxn modelId="{6E007663-5DC0-46E8-99BC-E9E5769403ED}" srcId="{C66E76DA-40B4-4709-9310-FCDB883C62FC}" destId="{B24E3150-1F7F-4653-9DC2-7FD59B2FBBE8}" srcOrd="7" destOrd="0" parTransId="{C7C9E878-2BBE-4E3A-82F4-EED7B1CE0C59}" sibTransId="{7AD1B526-0D9F-47E6-88D8-5BA948AF690C}"/>
    <dgm:cxn modelId="{659BDF2D-8A8E-48F1-8C90-26BF22C407AC}" type="presOf" srcId="{249562D0-B258-4D12-8DE1-524B1E742110}" destId="{25D4F0DB-C3D2-4493-8B4F-E243F33371AB}" srcOrd="0" destOrd="0" presId="urn:microsoft.com/office/officeart/2005/8/layout/cycle2"/>
    <dgm:cxn modelId="{F5B5C3CB-C9A3-455F-B1FB-8733920E0BB4}" type="presOf" srcId="{2B2D2FEA-15A4-408A-A431-32198ED3BE0F}" destId="{033CC451-C8D7-4E0E-B102-A8AF81E7D790}" srcOrd="0" destOrd="0" presId="urn:microsoft.com/office/officeart/2005/8/layout/cycle2"/>
    <dgm:cxn modelId="{E6C50F20-0378-4FE8-B114-199AA58CA0F8}" type="presOf" srcId="{148F5F68-DBA1-436A-8F22-2FE6A709AE5B}" destId="{37E7DF4A-12E0-4174-B1B7-A53C3E848C00}" srcOrd="0" destOrd="0" presId="urn:microsoft.com/office/officeart/2005/8/layout/cycle2"/>
    <dgm:cxn modelId="{A8FAA502-086B-4576-9B02-54EE51941576}" type="presOf" srcId="{2AB34FF8-22DE-48A3-815F-7EE015ABFA06}" destId="{FC3DADD4-9C20-436E-B842-8ED5563D82CB}" srcOrd="1" destOrd="0" presId="urn:microsoft.com/office/officeart/2005/8/layout/cycle2"/>
    <dgm:cxn modelId="{8C73410D-AE1A-40F9-BE97-F9A47EE45349}" srcId="{C66E76DA-40B4-4709-9310-FCDB883C62FC}" destId="{C37F653A-9938-45B9-A5AA-EC21B13D96C2}" srcOrd="5" destOrd="0" parTransId="{0AA30F2D-57FB-4EFC-8F82-3E0D429CD3B3}" sibTransId="{B4CD3C90-FE18-4C7B-B687-FE15E4343D3B}"/>
    <dgm:cxn modelId="{0F20047F-0DE5-477A-9810-2FEE445632C3}" type="presOf" srcId="{13F02F66-1403-4813-9CAC-594AD9443814}" destId="{CB22C657-4DC2-41CA-9D03-B50FEB6CF472}" srcOrd="0" destOrd="0" presId="urn:microsoft.com/office/officeart/2005/8/layout/cycle2"/>
    <dgm:cxn modelId="{47E7AE78-8DBA-4F08-8CED-D83126346168}" type="presOf" srcId="{2B2D2FEA-15A4-408A-A431-32198ED3BE0F}" destId="{5CFC2859-5AAA-46F9-8524-EF1D5C690420}" srcOrd="1" destOrd="0" presId="urn:microsoft.com/office/officeart/2005/8/layout/cycle2"/>
    <dgm:cxn modelId="{BC1AFD8A-8DF0-4E27-A3BD-1EF088AC9C95}" type="presOf" srcId="{025A36BC-1145-450A-B497-282A677FE48B}" destId="{5ED1540C-E82C-4303-870A-AB1B33A59E21}" srcOrd="0" destOrd="0" presId="urn:microsoft.com/office/officeart/2005/8/layout/cycle2"/>
    <dgm:cxn modelId="{06A57B6A-9863-4710-A0CF-584132614F76}" type="presOf" srcId="{148F5F68-DBA1-436A-8F22-2FE6A709AE5B}" destId="{AA2FB32E-B8AA-4D9B-B284-7466D7886467}" srcOrd="1" destOrd="0" presId="urn:microsoft.com/office/officeart/2005/8/layout/cycle2"/>
    <dgm:cxn modelId="{A1C58832-517D-4418-8A5F-504319CC60BB}" srcId="{C66E76DA-40B4-4709-9310-FCDB883C62FC}" destId="{464978D9-1822-4316-A4B5-3AC6B318C777}" srcOrd="0" destOrd="0" parTransId="{87453CE8-88D7-44C5-A9E6-E5A0E9758798}" sibTransId="{2B2D2FEA-15A4-408A-A431-32198ED3BE0F}"/>
    <dgm:cxn modelId="{82FFA359-F120-45B3-8A48-5BA48DE957A8}" srcId="{C66E76DA-40B4-4709-9310-FCDB883C62FC}" destId="{025A36BC-1145-450A-B497-282A677FE48B}" srcOrd="1" destOrd="0" parTransId="{CEFF2C29-E248-4501-88A4-FF17537C6DF2}" sibTransId="{2AB34FF8-22DE-48A3-815F-7EE015ABFA06}"/>
    <dgm:cxn modelId="{D13C820D-F8F9-4F2A-90C3-08E003BBA1E8}" type="presParOf" srcId="{020D03A2-B5E6-42DB-9A32-660A5FA52478}" destId="{F7DA91DB-0B48-4A8F-AF2C-63A468479F49}" srcOrd="0" destOrd="0" presId="urn:microsoft.com/office/officeart/2005/8/layout/cycle2"/>
    <dgm:cxn modelId="{8E570E94-D805-4693-B49D-0E3606EFAECD}" type="presParOf" srcId="{020D03A2-B5E6-42DB-9A32-660A5FA52478}" destId="{033CC451-C8D7-4E0E-B102-A8AF81E7D790}" srcOrd="1" destOrd="0" presId="urn:microsoft.com/office/officeart/2005/8/layout/cycle2"/>
    <dgm:cxn modelId="{A3DB6FB4-1D69-44F5-BE8D-9C7F7A2B2FF9}" type="presParOf" srcId="{033CC451-C8D7-4E0E-B102-A8AF81E7D790}" destId="{5CFC2859-5AAA-46F9-8524-EF1D5C690420}" srcOrd="0" destOrd="0" presId="urn:microsoft.com/office/officeart/2005/8/layout/cycle2"/>
    <dgm:cxn modelId="{5F63C760-A4DA-4A4B-B284-976F2DF2721D}" type="presParOf" srcId="{020D03A2-B5E6-42DB-9A32-660A5FA52478}" destId="{5ED1540C-E82C-4303-870A-AB1B33A59E21}" srcOrd="2" destOrd="0" presId="urn:microsoft.com/office/officeart/2005/8/layout/cycle2"/>
    <dgm:cxn modelId="{3A4065A0-B5B0-4E31-91D6-F472A1DFCEF4}" type="presParOf" srcId="{020D03A2-B5E6-42DB-9A32-660A5FA52478}" destId="{01EF8DD9-F199-40A4-9042-C3AEA8A231B6}" srcOrd="3" destOrd="0" presId="urn:microsoft.com/office/officeart/2005/8/layout/cycle2"/>
    <dgm:cxn modelId="{89456FBD-8E7A-4753-83B0-0D68B92A0AA3}" type="presParOf" srcId="{01EF8DD9-F199-40A4-9042-C3AEA8A231B6}" destId="{FC3DADD4-9C20-436E-B842-8ED5563D82CB}" srcOrd="0" destOrd="0" presId="urn:microsoft.com/office/officeart/2005/8/layout/cycle2"/>
    <dgm:cxn modelId="{829CD10E-8E21-4A3D-B080-52703A0F55F2}" type="presParOf" srcId="{020D03A2-B5E6-42DB-9A32-660A5FA52478}" destId="{92E20EEF-B68D-4E33-A97D-CE681FA19C9D}" srcOrd="4" destOrd="0" presId="urn:microsoft.com/office/officeart/2005/8/layout/cycle2"/>
    <dgm:cxn modelId="{82DDC308-BB55-4E56-951E-409670FB9948}" type="presParOf" srcId="{020D03A2-B5E6-42DB-9A32-660A5FA52478}" destId="{37E7DF4A-12E0-4174-B1B7-A53C3E848C00}" srcOrd="5" destOrd="0" presId="urn:microsoft.com/office/officeart/2005/8/layout/cycle2"/>
    <dgm:cxn modelId="{7E646F07-5915-4524-9BE7-4DC25A934949}" type="presParOf" srcId="{37E7DF4A-12E0-4174-B1B7-A53C3E848C00}" destId="{AA2FB32E-B8AA-4D9B-B284-7466D7886467}" srcOrd="0" destOrd="0" presId="urn:microsoft.com/office/officeart/2005/8/layout/cycle2"/>
    <dgm:cxn modelId="{5B48A873-FAA0-4AB8-AB95-6180E6F1EECA}" type="presParOf" srcId="{020D03A2-B5E6-42DB-9A32-660A5FA52478}" destId="{6726ABAC-88DA-4DE0-8A8C-1CE9C590BA98}" srcOrd="6" destOrd="0" presId="urn:microsoft.com/office/officeart/2005/8/layout/cycle2"/>
    <dgm:cxn modelId="{1DA23D52-8A51-4648-A5BB-3DBEFDE86632}" type="presParOf" srcId="{020D03A2-B5E6-42DB-9A32-660A5FA52478}" destId="{4A730BF3-728A-4CB4-B88B-20F17759180E}" srcOrd="7" destOrd="0" presId="urn:microsoft.com/office/officeart/2005/8/layout/cycle2"/>
    <dgm:cxn modelId="{727342EB-5594-45D3-B5F1-074F6A24A735}" type="presParOf" srcId="{4A730BF3-728A-4CB4-B88B-20F17759180E}" destId="{34993ACD-C126-4A43-BA43-99008ADD68F0}" srcOrd="0" destOrd="0" presId="urn:microsoft.com/office/officeart/2005/8/layout/cycle2"/>
    <dgm:cxn modelId="{5419A71F-553A-4E90-81FC-34507264D0D1}" type="presParOf" srcId="{020D03A2-B5E6-42DB-9A32-660A5FA52478}" destId="{0EAF25B5-A9DB-41DC-9B84-BFD99855DC75}" srcOrd="8" destOrd="0" presId="urn:microsoft.com/office/officeart/2005/8/layout/cycle2"/>
    <dgm:cxn modelId="{11035BC3-3231-4B52-8EAC-A13405EB7656}" type="presParOf" srcId="{020D03A2-B5E6-42DB-9A32-660A5FA52478}" destId="{FBE5AF1B-2E3B-41BF-876A-090EF0976A41}" srcOrd="9" destOrd="0" presId="urn:microsoft.com/office/officeart/2005/8/layout/cycle2"/>
    <dgm:cxn modelId="{902B5274-1971-44B3-9795-2E14AB77FBDA}" type="presParOf" srcId="{FBE5AF1B-2E3B-41BF-876A-090EF0976A41}" destId="{2D1EC393-FFE4-4315-B98C-081A8DE3FFAF}" srcOrd="0" destOrd="0" presId="urn:microsoft.com/office/officeart/2005/8/layout/cycle2"/>
    <dgm:cxn modelId="{AE365482-140F-4E2D-8C00-4E2B38437DD1}" type="presParOf" srcId="{020D03A2-B5E6-42DB-9A32-660A5FA52478}" destId="{595BD5F5-3678-4501-9901-01787A08286E}" srcOrd="10" destOrd="0" presId="urn:microsoft.com/office/officeart/2005/8/layout/cycle2"/>
    <dgm:cxn modelId="{26D81C0A-11E7-4690-A57E-5544B29B94EB}" type="presParOf" srcId="{020D03A2-B5E6-42DB-9A32-660A5FA52478}" destId="{AA5C5560-BC36-4A8B-BF03-42B4438B1CE4}" srcOrd="11" destOrd="0" presId="urn:microsoft.com/office/officeart/2005/8/layout/cycle2"/>
    <dgm:cxn modelId="{7897F339-02DC-44B4-B489-9C5E145F051D}" type="presParOf" srcId="{AA5C5560-BC36-4A8B-BF03-42B4438B1CE4}" destId="{FDBC3BB6-FFBA-4B47-96B0-31C7F7ACA225}" srcOrd="0" destOrd="0" presId="urn:microsoft.com/office/officeart/2005/8/layout/cycle2"/>
    <dgm:cxn modelId="{D6A80605-858E-4F4C-B6C3-D2F51BDD8AA5}" type="presParOf" srcId="{020D03A2-B5E6-42DB-9A32-660A5FA52478}" destId="{25D4F0DB-C3D2-4493-8B4F-E243F33371AB}" srcOrd="12" destOrd="0" presId="urn:microsoft.com/office/officeart/2005/8/layout/cycle2"/>
    <dgm:cxn modelId="{FBF709F2-1C06-41F5-9E6E-773A89C7F78B}" type="presParOf" srcId="{020D03A2-B5E6-42DB-9A32-660A5FA52478}" destId="{CB22C657-4DC2-41CA-9D03-B50FEB6CF472}" srcOrd="13" destOrd="0" presId="urn:microsoft.com/office/officeart/2005/8/layout/cycle2"/>
    <dgm:cxn modelId="{A86173C5-3C6E-44E1-A0D3-BDE2E199CD2D}" type="presParOf" srcId="{CB22C657-4DC2-41CA-9D03-B50FEB6CF472}" destId="{52ECAD4A-4E57-4E5B-B642-966EAE6C8C9F}" srcOrd="0" destOrd="0" presId="urn:microsoft.com/office/officeart/2005/8/layout/cycle2"/>
    <dgm:cxn modelId="{A1BC02C7-220D-4C2B-AAA2-B3E92B048C33}" type="presParOf" srcId="{020D03A2-B5E6-42DB-9A32-660A5FA52478}" destId="{490EA4EF-5341-43F5-90E8-22FCC4595EEE}" srcOrd="14" destOrd="0" presId="urn:microsoft.com/office/officeart/2005/8/layout/cycle2"/>
    <dgm:cxn modelId="{2C52FCE3-FAEB-44EA-9B65-E047EBFB7BA4}" type="presParOf" srcId="{020D03A2-B5E6-42DB-9A32-660A5FA52478}" destId="{21FB6A07-D8EA-4AB1-BE2D-481E20B86B39}" srcOrd="15" destOrd="0" presId="urn:microsoft.com/office/officeart/2005/8/layout/cycle2"/>
    <dgm:cxn modelId="{A88565BB-8C0F-44E5-AEBA-1481268B6DB8}" type="presParOf" srcId="{21FB6A07-D8EA-4AB1-BE2D-481E20B86B39}" destId="{E38F5EA2-5E14-4700-8054-2E0DB5EC6A7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D1C636-9F78-44C6-8723-8C324AAC0A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9315EA2-6DF0-4146-A6CA-5E2CE341E59F}">
      <dgm:prSet phldrT="[Text]"/>
      <dgm:spPr/>
      <dgm:t>
        <a:bodyPr/>
        <a:lstStyle/>
        <a:p>
          <a:r>
            <a:rPr lang="en-US" dirty="0" smtClean="0"/>
            <a:t>Reporter</a:t>
          </a:r>
          <a:endParaRPr lang="en-US" dirty="0"/>
        </a:p>
      </dgm:t>
    </dgm:pt>
    <dgm:pt modelId="{A73DB86B-982E-44D5-A1CF-EDD336F67FF9}" type="parTrans" cxnId="{F1EFB541-061D-4195-B61C-117EB56D4A0B}">
      <dgm:prSet/>
      <dgm:spPr/>
      <dgm:t>
        <a:bodyPr/>
        <a:lstStyle/>
        <a:p>
          <a:endParaRPr lang="en-US"/>
        </a:p>
      </dgm:t>
    </dgm:pt>
    <dgm:pt modelId="{5DBB0957-DDE1-4FCD-8FB7-AA50869F9EC4}" type="sibTrans" cxnId="{F1EFB541-061D-4195-B61C-117EB56D4A0B}">
      <dgm:prSet/>
      <dgm:spPr/>
      <dgm:t>
        <a:bodyPr/>
        <a:lstStyle/>
        <a:p>
          <a:endParaRPr lang="en-US"/>
        </a:p>
      </dgm:t>
    </dgm:pt>
    <dgm:pt modelId="{8A5DD78C-B897-44C7-8375-8B74C32420F2}">
      <dgm:prSet phldrT="[Text]"/>
      <dgm:spPr/>
      <dgm:t>
        <a:bodyPr/>
        <a:lstStyle/>
        <a:p>
          <a:r>
            <a:rPr lang="en-US" dirty="0" smtClean="0"/>
            <a:t>Complainant</a:t>
          </a:r>
          <a:endParaRPr lang="en-US" dirty="0"/>
        </a:p>
      </dgm:t>
    </dgm:pt>
    <dgm:pt modelId="{3161AC8F-B30A-451D-80DF-AFC5798069EC}" type="parTrans" cxnId="{DEE8AC02-F828-4D04-B05A-50CCAA9755BF}">
      <dgm:prSet/>
      <dgm:spPr/>
      <dgm:t>
        <a:bodyPr/>
        <a:lstStyle/>
        <a:p>
          <a:endParaRPr lang="en-US"/>
        </a:p>
      </dgm:t>
    </dgm:pt>
    <dgm:pt modelId="{BEDFD429-9792-4959-A40E-75C4C81E881C}" type="sibTrans" cxnId="{DEE8AC02-F828-4D04-B05A-50CCAA9755BF}">
      <dgm:prSet/>
      <dgm:spPr/>
      <dgm:t>
        <a:bodyPr/>
        <a:lstStyle/>
        <a:p>
          <a:endParaRPr lang="en-US"/>
        </a:p>
      </dgm:t>
    </dgm:pt>
    <dgm:pt modelId="{4AAE97A1-3481-4FDF-A313-0F049B31BDAD}">
      <dgm:prSet phldrT="[Text]"/>
      <dgm:spPr/>
      <dgm:t>
        <a:bodyPr/>
        <a:lstStyle/>
        <a:p>
          <a:r>
            <a:rPr lang="en-US" dirty="0" smtClean="0"/>
            <a:t>Respondent</a:t>
          </a:r>
          <a:endParaRPr lang="en-US" dirty="0"/>
        </a:p>
      </dgm:t>
    </dgm:pt>
    <dgm:pt modelId="{49AA3FA9-F232-4980-8C82-23B3024C954F}" type="parTrans" cxnId="{0EB02A15-7AAD-471E-8716-03F8174DF32D}">
      <dgm:prSet/>
      <dgm:spPr/>
      <dgm:t>
        <a:bodyPr/>
        <a:lstStyle/>
        <a:p>
          <a:endParaRPr lang="en-US"/>
        </a:p>
      </dgm:t>
    </dgm:pt>
    <dgm:pt modelId="{C8F825E3-AFD8-433F-BEB7-DAB4E98B9316}" type="sibTrans" cxnId="{0EB02A15-7AAD-471E-8716-03F8174DF32D}">
      <dgm:prSet/>
      <dgm:spPr/>
      <dgm:t>
        <a:bodyPr/>
        <a:lstStyle/>
        <a:p>
          <a:endParaRPr lang="en-US"/>
        </a:p>
      </dgm:t>
    </dgm:pt>
    <dgm:pt modelId="{77E96342-35FD-411C-88E3-BB0E3FD419C3}">
      <dgm:prSet phldrT="[Text]"/>
      <dgm:spPr/>
      <dgm:t>
        <a:bodyPr/>
        <a:lstStyle/>
        <a:p>
          <a:r>
            <a:rPr lang="en-US" dirty="0" smtClean="0"/>
            <a:t>Witnesses</a:t>
          </a:r>
          <a:endParaRPr lang="en-US" dirty="0"/>
        </a:p>
      </dgm:t>
    </dgm:pt>
    <dgm:pt modelId="{8C8D482A-2AA0-4DAC-A78B-2F352510E25E}" type="parTrans" cxnId="{BCB1F735-26F0-4A02-87AC-F9BC77200DFB}">
      <dgm:prSet/>
      <dgm:spPr/>
      <dgm:t>
        <a:bodyPr/>
        <a:lstStyle/>
        <a:p>
          <a:endParaRPr lang="en-US"/>
        </a:p>
      </dgm:t>
    </dgm:pt>
    <dgm:pt modelId="{EF0A04B8-4C03-41EC-856F-808C90080DE6}" type="sibTrans" cxnId="{BCB1F735-26F0-4A02-87AC-F9BC77200DFB}">
      <dgm:prSet/>
      <dgm:spPr/>
      <dgm:t>
        <a:bodyPr/>
        <a:lstStyle/>
        <a:p>
          <a:endParaRPr lang="en-US"/>
        </a:p>
      </dgm:t>
    </dgm:pt>
    <dgm:pt modelId="{B65C2FF3-7356-43B6-BD4A-A6DAEEC3C681}" type="pres">
      <dgm:prSet presAssocID="{DDD1C636-9F78-44C6-8723-8C324AAC0A1F}" presName="linear" presStyleCnt="0">
        <dgm:presLayoutVars>
          <dgm:dir/>
          <dgm:animLvl val="lvl"/>
          <dgm:resizeHandles val="exact"/>
        </dgm:presLayoutVars>
      </dgm:prSet>
      <dgm:spPr/>
      <dgm:t>
        <a:bodyPr/>
        <a:lstStyle/>
        <a:p>
          <a:endParaRPr lang="en-US"/>
        </a:p>
      </dgm:t>
    </dgm:pt>
    <dgm:pt modelId="{416F9FE5-A72C-4DD7-9AE6-C0879971B27A}" type="pres">
      <dgm:prSet presAssocID="{89315EA2-6DF0-4146-A6CA-5E2CE341E59F}" presName="parentLin" presStyleCnt="0"/>
      <dgm:spPr/>
    </dgm:pt>
    <dgm:pt modelId="{1EB01E53-990A-4BAD-8BE9-1C7CA7E413DD}" type="pres">
      <dgm:prSet presAssocID="{89315EA2-6DF0-4146-A6CA-5E2CE341E59F}" presName="parentLeftMargin" presStyleLbl="node1" presStyleIdx="0" presStyleCnt="4"/>
      <dgm:spPr/>
      <dgm:t>
        <a:bodyPr/>
        <a:lstStyle/>
        <a:p>
          <a:endParaRPr lang="en-US"/>
        </a:p>
      </dgm:t>
    </dgm:pt>
    <dgm:pt modelId="{4ECB9DAC-B0EB-46DC-9DBC-F519DFB10B82}" type="pres">
      <dgm:prSet presAssocID="{89315EA2-6DF0-4146-A6CA-5E2CE341E59F}" presName="parentText" presStyleLbl="node1" presStyleIdx="0" presStyleCnt="4">
        <dgm:presLayoutVars>
          <dgm:chMax val="0"/>
          <dgm:bulletEnabled val="1"/>
        </dgm:presLayoutVars>
      </dgm:prSet>
      <dgm:spPr/>
      <dgm:t>
        <a:bodyPr/>
        <a:lstStyle/>
        <a:p>
          <a:endParaRPr lang="en-US"/>
        </a:p>
      </dgm:t>
    </dgm:pt>
    <dgm:pt modelId="{9A877CD4-1E2B-4822-9A00-2BBE89B0B364}" type="pres">
      <dgm:prSet presAssocID="{89315EA2-6DF0-4146-A6CA-5E2CE341E59F}" presName="negativeSpace" presStyleCnt="0"/>
      <dgm:spPr/>
    </dgm:pt>
    <dgm:pt modelId="{B9FD31DC-15AD-43BC-BAB6-0ABF444E5FE4}" type="pres">
      <dgm:prSet presAssocID="{89315EA2-6DF0-4146-A6CA-5E2CE341E59F}" presName="childText" presStyleLbl="conFgAcc1" presStyleIdx="0" presStyleCnt="4">
        <dgm:presLayoutVars>
          <dgm:bulletEnabled val="1"/>
        </dgm:presLayoutVars>
      </dgm:prSet>
      <dgm:spPr/>
    </dgm:pt>
    <dgm:pt modelId="{C990EAED-F615-455B-A7B9-BF5AF8CEB23A}" type="pres">
      <dgm:prSet presAssocID="{5DBB0957-DDE1-4FCD-8FB7-AA50869F9EC4}" presName="spaceBetweenRectangles" presStyleCnt="0"/>
      <dgm:spPr/>
    </dgm:pt>
    <dgm:pt modelId="{3ECF837F-F5D6-4BEF-876E-B812A2738712}" type="pres">
      <dgm:prSet presAssocID="{8A5DD78C-B897-44C7-8375-8B74C32420F2}" presName="parentLin" presStyleCnt="0"/>
      <dgm:spPr/>
    </dgm:pt>
    <dgm:pt modelId="{6F36F0DF-8EE6-40D1-95B1-B6A523089535}" type="pres">
      <dgm:prSet presAssocID="{8A5DD78C-B897-44C7-8375-8B74C32420F2}" presName="parentLeftMargin" presStyleLbl="node1" presStyleIdx="0" presStyleCnt="4"/>
      <dgm:spPr/>
      <dgm:t>
        <a:bodyPr/>
        <a:lstStyle/>
        <a:p>
          <a:endParaRPr lang="en-US"/>
        </a:p>
      </dgm:t>
    </dgm:pt>
    <dgm:pt modelId="{1178F62B-8B70-4D3B-8940-AC9E0B9893A2}" type="pres">
      <dgm:prSet presAssocID="{8A5DD78C-B897-44C7-8375-8B74C32420F2}" presName="parentText" presStyleLbl="node1" presStyleIdx="1" presStyleCnt="4">
        <dgm:presLayoutVars>
          <dgm:chMax val="0"/>
          <dgm:bulletEnabled val="1"/>
        </dgm:presLayoutVars>
      </dgm:prSet>
      <dgm:spPr/>
      <dgm:t>
        <a:bodyPr/>
        <a:lstStyle/>
        <a:p>
          <a:endParaRPr lang="en-US"/>
        </a:p>
      </dgm:t>
    </dgm:pt>
    <dgm:pt modelId="{DB5F4E6F-3719-4DAA-976C-5A7E00A8C829}" type="pres">
      <dgm:prSet presAssocID="{8A5DD78C-B897-44C7-8375-8B74C32420F2}" presName="negativeSpace" presStyleCnt="0"/>
      <dgm:spPr/>
    </dgm:pt>
    <dgm:pt modelId="{11D37B16-FCBF-40F1-9296-A60F9FD6DB0F}" type="pres">
      <dgm:prSet presAssocID="{8A5DD78C-B897-44C7-8375-8B74C32420F2}" presName="childText" presStyleLbl="conFgAcc1" presStyleIdx="1" presStyleCnt="4">
        <dgm:presLayoutVars>
          <dgm:bulletEnabled val="1"/>
        </dgm:presLayoutVars>
      </dgm:prSet>
      <dgm:spPr/>
    </dgm:pt>
    <dgm:pt modelId="{6E9B22CF-4884-461D-855E-82F6ADD4B3BF}" type="pres">
      <dgm:prSet presAssocID="{BEDFD429-9792-4959-A40E-75C4C81E881C}" presName="spaceBetweenRectangles" presStyleCnt="0"/>
      <dgm:spPr/>
    </dgm:pt>
    <dgm:pt modelId="{5B1FEF7C-C026-45EA-8AAD-C15D1335BBAB}" type="pres">
      <dgm:prSet presAssocID="{4AAE97A1-3481-4FDF-A313-0F049B31BDAD}" presName="parentLin" presStyleCnt="0"/>
      <dgm:spPr/>
    </dgm:pt>
    <dgm:pt modelId="{5C116F25-0DC0-41B1-9780-E87094CC1128}" type="pres">
      <dgm:prSet presAssocID="{4AAE97A1-3481-4FDF-A313-0F049B31BDAD}" presName="parentLeftMargin" presStyleLbl="node1" presStyleIdx="1" presStyleCnt="4"/>
      <dgm:spPr/>
      <dgm:t>
        <a:bodyPr/>
        <a:lstStyle/>
        <a:p>
          <a:endParaRPr lang="en-US"/>
        </a:p>
      </dgm:t>
    </dgm:pt>
    <dgm:pt modelId="{46F893A4-BEA9-4674-A5C9-99F1AB5FCCCF}" type="pres">
      <dgm:prSet presAssocID="{4AAE97A1-3481-4FDF-A313-0F049B31BDAD}" presName="parentText" presStyleLbl="node1" presStyleIdx="2" presStyleCnt="4">
        <dgm:presLayoutVars>
          <dgm:chMax val="0"/>
          <dgm:bulletEnabled val="1"/>
        </dgm:presLayoutVars>
      </dgm:prSet>
      <dgm:spPr/>
      <dgm:t>
        <a:bodyPr/>
        <a:lstStyle/>
        <a:p>
          <a:endParaRPr lang="en-US"/>
        </a:p>
      </dgm:t>
    </dgm:pt>
    <dgm:pt modelId="{B2622EC9-FC15-4224-A5FD-E94F07CA7274}" type="pres">
      <dgm:prSet presAssocID="{4AAE97A1-3481-4FDF-A313-0F049B31BDAD}" presName="negativeSpace" presStyleCnt="0"/>
      <dgm:spPr/>
    </dgm:pt>
    <dgm:pt modelId="{B0FF218E-6F5A-49C2-9C31-F384D0128299}" type="pres">
      <dgm:prSet presAssocID="{4AAE97A1-3481-4FDF-A313-0F049B31BDAD}" presName="childText" presStyleLbl="conFgAcc1" presStyleIdx="2" presStyleCnt="4">
        <dgm:presLayoutVars>
          <dgm:bulletEnabled val="1"/>
        </dgm:presLayoutVars>
      </dgm:prSet>
      <dgm:spPr/>
    </dgm:pt>
    <dgm:pt modelId="{B9A8CBA1-584D-491F-8ACF-9D9279659CAF}" type="pres">
      <dgm:prSet presAssocID="{C8F825E3-AFD8-433F-BEB7-DAB4E98B9316}" presName="spaceBetweenRectangles" presStyleCnt="0"/>
      <dgm:spPr/>
    </dgm:pt>
    <dgm:pt modelId="{6023307B-B4A7-4B91-BD64-D3FF6060DF43}" type="pres">
      <dgm:prSet presAssocID="{77E96342-35FD-411C-88E3-BB0E3FD419C3}" presName="parentLin" presStyleCnt="0"/>
      <dgm:spPr/>
    </dgm:pt>
    <dgm:pt modelId="{0636C800-2E7C-4D88-8B40-B9E344CF275A}" type="pres">
      <dgm:prSet presAssocID="{77E96342-35FD-411C-88E3-BB0E3FD419C3}" presName="parentLeftMargin" presStyleLbl="node1" presStyleIdx="2" presStyleCnt="4"/>
      <dgm:spPr/>
      <dgm:t>
        <a:bodyPr/>
        <a:lstStyle/>
        <a:p>
          <a:endParaRPr lang="en-US"/>
        </a:p>
      </dgm:t>
    </dgm:pt>
    <dgm:pt modelId="{9C6166F2-E663-4B5C-B428-18BE139D5858}" type="pres">
      <dgm:prSet presAssocID="{77E96342-35FD-411C-88E3-BB0E3FD419C3}" presName="parentText" presStyleLbl="node1" presStyleIdx="3" presStyleCnt="4">
        <dgm:presLayoutVars>
          <dgm:chMax val="0"/>
          <dgm:bulletEnabled val="1"/>
        </dgm:presLayoutVars>
      </dgm:prSet>
      <dgm:spPr/>
      <dgm:t>
        <a:bodyPr/>
        <a:lstStyle/>
        <a:p>
          <a:endParaRPr lang="en-US"/>
        </a:p>
      </dgm:t>
    </dgm:pt>
    <dgm:pt modelId="{D8A64BEB-DAA6-4ACF-BF0A-B34405353225}" type="pres">
      <dgm:prSet presAssocID="{77E96342-35FD-411C-88E3-BB0E3FD419C3}" presName="negativeSpace" presStyleCnt="0"/>
      <dgm:spPr/>
    </dgm:pt>
    <dgm:pt modelId="{360D4516-7E84-4B20-86EF-7DC559A47F86}" type="pres">
      <dgm:prSet presAssocID="{77E96342-35FD-411C-88E3-BB0E3FD419C3}" presName="childText" presStyleLbl="conFgAcc1" presStyleIdx="3" presStyleCnt="4">
        <dgm:presLayoutVars>
          <dgm:bulletEnabled val="1"/>
        </dgm:presLayoutVars>
      </dgm:prSet>
      <dgm:spPr/>
    </dgm:pt>
  </dgm:ptLst>
  <dgm:cxnLst>
    <dgm:cxn modelId="{F649D023-EB68-4B8F-8E66-68D2885BA6C8}" type="presOf" srcId="{DDD1C636-9F78-44C6-8723-8C324AAC0A1F}" destId="{B65C2FF3-7356-43B6-BD4A-A6DAEEC3C681}" srcOrd="0" destOrd="0" presId="urn:microsoft.com/office/officeart/2005/8/layout/list1"/>
    <dgm:cxn modelId="{96AC5787-74BC-46A8-8A50-CB73A686630D}" type="presOf" srcId="{77E96342-35FD-411C-88E3-BB0E3FD419C3}" destId="{0636C800-2E7C-4D88-8B40-B9E344CF275A}" srcOrd="0" destOrd="0" presId="urn:microsoft.com/office/officeart/2005/8/layout/list1"/>
    <dgm:cxn modelId="{BCB1F735-26F0-4A02-87AC-F9BC77200DFB}" srcId="{DDD1C636-9F78-44C6-8723-8C324AAC0A1F}" destId="{77E96342-35FD-411C-88E3-BB0E3FD419C3}" srcOrd="3" destOrd="0" parTransId="{8C8D482A-2AA0-4DAC-A78B-2F352510E25E}" sibTransId="{EF0A04B8-4C03-41EC-856F-808C90080DE6}"/>
    <dgm:cxn modelId="{0EB02A15-7AAD-471E-8716-03F8174DF32D}" srcId="{DDD1C636-9F78-44C6-8723-8C324AAC0A1F}" destId="{4AAE97A1-3481-4FDF-A313-0F049B31BDAD}" srcOrd="2" destOrd="0" parTransId="{49AA3FA9-F232-4980-8C82-23B3024C954F}" sibTransId="{C8F825E3-AFD8-433F-BEB7-DAB4E98B9316}"/>
    <dgm:cxn modelId="{DEE8AC02-F828-4D04-B05A-50CCAA9755BF}" srcId="{DDD1C636-9F78-44C6-8723-8C324AAC0A1F}" destId="{8A5DD78C-B897-44C7-8375-8B74C32420F2}" srcOrd="1" destOrd="0" parTransId="{3161AC8F-B30A-451D-80DF-AFC5798069EC}" sibTransId="{BEDFD429-9792-4959-A40E-75C4C81E881C}"/>
    <dgm:cxn modelId="{6AE05866-0BE5-41E9-A8A3-8344FE233199}" type="presOf" srcId="{89315EA2-6DF0-4146-A6CA-5E2CE341E59F}" destId="{1EB01E53-990A-4BAD-8BE9-1C7CA7E413DD}" srcOrd="0" destOrd="0" presId="urn:microsoft.com/office/officeart/2005/8/layout/list1"/>
    <dgm:cxn modelId="{E6434F74-2ADD-4F32-90A9-E98B3D38B687}" type="presOf" srcId="{8A5DD78C-B897-44C7-8375-8B74C32420F2}" destId="{1178F62B-8B70-4D3B-8940-AC9E0B9893A2}" srcOrd="1" destOrd="0" presId="urn:microsoft.com/office/officeart/2005/8/layout/list1"/>
    <dgm:cxn modelId="{F1EFB541-061D-4195-B61C-117EB56D4A0B}" srcId="{DDD1C636-9F78-44C6-8723-8C324AAC0A1F}" destId="{89315EA2-6DF0-4146-A6CA-5E2CE341E59F}" srcOrd="0" destOrd="0" parTransId="{A73DB86B-982E-44D5-A1CF-EDD336F67FF9}" sibTransId="{5DBB0957-DDE1-4FCD-8FB7-AA50869F9EC4}"/>
    <dgm:cxn modelId="{7FEA9C9E-E926-41FC-846E-8EDB5B466ABC}" type="presOf" srcId="{89315EA2-6DF0-4146-A6CA-5E2CE341E59F}" destId="{4ECB9DAC-B0EB-46DC-9DBC-F519DFB10B82}" srcOrd="1" destOrd="0" presId="urn:microsoft.com/office/officeart/2005/8/layout/list1"/>
    <dgm:cxn modelId="{BC023045-2F0E-4974-8415-59F8FE6F20E7}" type="presOf" srcId="{8A5DD78C-B897-44C7-8375-8B74C32420F2}" destId="{6F36F0DF-8EE6-40D1-95B1-B6A523089535}" srcOrd="0" destOrd="0" presId="urn:microsoft.com/office/officeart/2005/8/layout/list1"/>
    <dgm:cxn modelId="{AE14079A-E320-4B80-B4CE-0A430CF039D8}" type="presOf" srcId="{77E96342-35FD-411C-88E3-BB0E3FD419C3}" destId="{9C6166F2-E663-4B5C-B428-18BE139D5858}" srcOrd="1" destOrd="0" presId="urn:microsoft.com/office/officeart/2005/8/layout/list1"/>
    <dgm:cxn modelId="{4A346597-6373-4F7A-8EB8-A8FCFF399DF0}" type="presOf" srcId="{4AAE97A1-3481-4FDF-A313-0F049B31BDAD}" destId="{5C116F25-0DC0-41B1-9780-E87094CC1128}" srcOrd="0" destOrd="0" presId="urn:microsoft.com/office/officeart/2005/8/layout/list1"/>
    <dgm:cxn modelId="{EBF3CD6F-3860-49C6-B3FD-F12367F6D02D}" type="presOf" srcId="{4AAE97A1-3481-4FDF-A313-0F049B31BDAD}" destId="{46F893A4-BEA9-4674-A5C9-99F1AB5FCCCF}" srcOrd="1" destOrd="0" presId="urn:microsoft.com/office/officeart/2005/8/layout/list1"/>
    <dgm:cxn modelId="{7118818D-1D4E-46DC-939F-2F02699FE625}" type="presParOf" srcId="{B65C2FF3-7356-43B6-BD4A-A6DAEEC3C681}" destId="{416F9FE5-A72C-4DD7-9AE6-C0879971B27A}" srcOrd="0" destOrd="0" presId="urn:microsoft.com/office/officeart/2005/8/layout/list1"/>
    <dgm:cxn modelId="{4C23B212-48B5-4C3E-9F0E-E1F517AB2B7B}" type="presParOf" srcId="{416F9FE5-A72C-4DD7-9AE6-C0879971B27A}" destId="{1EB01E53-990A-4BAD-8BE9-1C7CA7E413DD}" srcOrd="0" destOrd="0" presId="urn:microsoft.com/office/officeart/2005/8/layout/list1"/>
    <dgm:cxn modelId="{3C70B0CA-0E8F-4B69-B46B-0C493363D4F5}" type="presParOf" srcId="{416F9FE5-A72C-4DD7-9AE6-C0879971B27A}" destId="{4ECB9DAC-B0EB-46DC-9DBC-F519DFB10B82}" srcOrd="1" destOrd="0" presId="urn:microsoft.com/office/officeart/2005/8/layout/list1"/>
    <dgm:cxn modelId="{19B75AF2-1E76-4D35-AB9C-2F7CA0F5CCC7}" type="presParOf" srcId="{B65C2FF3-7356-43B6-BD4A-A6DAEEC3C681}" destId="{9A877CD4-1E2B-4822-9A00-2BBE89B0B364}" srcOrd="1" destOrd="0" presId="urn:microsoft.com/office/officeart/2005/8/layout/list1"/>
    <dgm:cxn modelId="{03D2DB51-A45B-4B0E-86CE-5ACEA7DE4409}" type="presParOf" srcId="{B65C2FF3-7356-43B6-BD4A-A6DAEEC3C681}" destId="{B9FD31DC-15AD-43BC-BAB6-0ABF444E5FE4}" srcOrd="2" destOrd="0" presId="urn:microsoft.com/office/officeart/2005/8/layout/list1"/>
    <dgm:cxn modelId="{5E4212DF-3BC6-4A0B-9876-D35636B2F12F}" type="presParOf" srcId="{B65C2FF3-7356-43B6-BD4A-A6DAEEC3C681}" destId="{C990EAED-F615-455B-A7B9-BF5AF8CEB23A}" srcOrd="3" destOrd="0" presId="urn:microsoft.com/office/officeart/2005/8/layout/list1"/>
    <dgm:cxn modelId="{64338EF4-0EB8-4228-94C5-674DA786AECA}" type="presParOf" srcId="{B65C2FF3-7356-43B6-BD4A-A6DAEEC3C681}" destId="{3ECF837F-F5D6-4BEF-876E-B812A2738712}" srcOrd="4" destOrd="0" presId="urn:microsoft.com/office/officeart/2005/8/layout/list1"/>
    <dgm:cxn modelId="{D970BED1-3827-4BBD-8F3F-B4D0A9C81BE9}" type="presParOf" srcId="{3ECF837F-F5D6-4BEF-876E-B812A2738712}" destId="{6F36F0DF-8EE6-40D1-95B1-B6A523089535}" srcOrd="0" destOrd="0" presId="urn:microsoft.com/office/officeart/2005/8/layout/list1"/>
    <dgm:cxn modelId="{54F8C75E-2C26-45CD-ACA1-DF52A0E9A2A3}" type="presParOf" srcId="{3ECF837F-F5D6-4BEF-876E-B812A2738712}" destId="{1178F62B-8B70-4D3B-8940-AC9E0B9893A2}" srcOrd="1" destOrd="0" presId="urn:microsoft.com/office/officeart/2005/8/layout/list1"/>
    <dgm:cxn modelId="{CBB01FF3-37DC-4873-AFA5-C68AA8F0682F}" type="presParOf" srcId="{B65C2FF3-7356-43B6-BD4A-A6DAEEC3C681}" destId="{DB5F4E6F-3719-4DAA-976C-5A7E00A8C829}" srcOrd="5" destOrd="0" presId="urn:microsoft.com/office/officeart/2005/8/layout/list1"/>
    <dgm:cxn modelId="{DFB80DDA-1044-4DA2-8D6F-F7661817403D}" type="presParOf" srcId="{B65C2FF3-7356-43B6-BD4A-A6DAEEC3C681}" destId="{11D37B16-FCBF-40F1-9296-A60F9FD6DB0F}" srcOrd="6" destOrd="0" presId="urn:microsoft.com/office/officeart/2005/8/layout/list1"/>
    <dgm:cxn modelId="{B6C2AA8B-A337-4486-803B-F0AC43FB93F9}" type="presParOf" srcId="{B65C2FF3-7356-43B6-BD4A-A6DAEEC3C681}" destId="{6E9B22CF-4884-461D-855E-82F6ADD4B3BF}" srcOrd="7" destOrd="0" presId="urn:microsoft.com/office/officeart/2005/8/layout/list1"/>
    <dgm:cxn modelId="{D2B2FEFE-CE12-47A2-A83F-5BB30B11B45F}" type="presParOf" srcId="{B65C2FF3-7356-43B6-BD4A-A6DAEEC3C681}" destId="{5B1FEF7C-C026-45EA-8AAD-C15D1335BBAB}" srcOrd="8" destOrd="0" presId="urn:microsoft.com/office/officeart/2005/8/layout/list1"/>
    <dgm:cxn modelId="{6638249D-F3D3-466C-BA22-C3B72A9B3FDF}" type="presParOf" srcId="{5B1FEF7C-C026-45EA-8AAD-C15D1335BBAB}" destId="{5C116F25-0DC0-41B1-9780-E87094CC1128}" srcOrd="0" destOrd="0" presId="urn:microsoft.com/office/officeart/2005/8/layout/list1"/>
    <dgm:cxn modelId="{A630D0BD-2379-46A4-9949-4A45593896B6}" type="presParOf" srcId="{5B1FEF7C-C026-45EA-8AAD-C15D1335BBAB}" destId="{46F893A4-BEA9-4674-A5C9-99F1AB5FCCCF}" srcOrd="1" destOrd="0" presId="urn:microsoft.com/office/officeart/2005/8/layout/list1"/>
    <dgm:cxn modelId="{5FCC20F0-984B-4A6E-88F2-CFC7E8A35BE0}" type="presParOf" srcId="{B65C2FF3-7356-43B6-BD4A-A6DAEEC3C681}" destId="{B2622EC9-FC15-4224-A5FD-E94F07CA7274}" srcOrd="9" destOrd="0" presId="urn:microsoft.com/office/officeart/2005/8/layout/list1"/>
    <dgm:cxn modelId="{AA77E793-8A2C-4E9C-BF47-82CA26A19831}" type="presParOf" srcId="{B65C2FF3-7356-43B6-BD4A-A6DAEEC3C681}" destId="{B0FF218E-6F5A-49C2-9C31-F384D0128299}" srcOrd="10" destOrd="0" presId="urn:microsoft.com/office/officeart/2005/8/layout/list1"/>
    <dgm:cxn modelId="{23669A4A-74E9-4DBA-A570-45F4A62D1DA9}" type="presParOf" srcId="{B65C2FF3-7356-43B6-BD4A-A6DAEEC3C681}" destId="{B9A8CBA1-584D-491F-8ACF-9D9279659CAF}" srcOrd="11" destOrd="0" presId="urn:microsoft.com/office/officeart/2005/8/layout/list1"/>
    <dgm:cxn modelId="{EEA39CE5-0F2B-479C-B552-1D65094A586C}" type="presParOf" srcId="{B65C2FF3-7356-43B6-BD4A-A6DAEEC3C681}" destId="{6023307B-B4A7-4B91-BD64-D3FF6060DF43}" srcOrd="12" destOrd="0" presId="urn:microsoft.com/office/officeart/2005/8/layout/list1"/>
    <dgm:cxn modelId="{FB85E43F-13EC-41D5-9531-5146FC6D2868}" type="presParOf" srcId="{6023307B-B4A7-4B91-BD64-D3FF6060DF43}" destId="{0636C800-2E7C-4D88-8B40-B9E344CF275A}" srcOrd="0" destOrd="0" presId="urn:microsoft.com/office/officeart/2005/8/layout/list1"/>
    <dgm:cxn modelId="{42DDE5F2-164B-4672-8372-1180C6967E22}" type="presParOf" srcId="{6023307B-B4A7-4B91-BD64-D3FF6060DF43}" destId="{9C6166F2-E663-4B5C-B428-18BE139D5858}" srcOrd="1" destOrd="0" presId="urn:microsoft.com/office/officeart/2005/8/layout/list1"/>
    <dgm:cxn modelId="{C6F13327-B618-4A92-8B51-4E9ADB69AE97}" type="presParOf" srcId="{B65C2FF3-7356-43B6-BD4A-A6DAEEC3C681}" destId="{D8A64BEB-DAA6-4ACF-BF0A-B34405353225}" srcOrd="13" destOrd="0" presId="urn:microsoft.com/office/officeart/2005/8/layout/list1"/>
    <dgm:cxn modelId="{65B2C67E-1BC3-448E-8807-7C735B58791D}" type="presParOf" srcId="{B65C2FF3-7356-43B6-BD4A-A6DAEEC3C681}" destId="{360D4516-7E84-4B20-86EF-7DC559A47F8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F5CAB-E4E9-4AF0-BB62-F1AA0DC2D030}">
      <dsp:nvSpPr>
        <dsp:cNvPr id="0" name=""/>
        <dsp:cNvSpPr/>
      </dsp:nvSpPr>
      <dsp:spPr>
        <a:xfrm>
          <a:off x="39" y="31054"/>
          <a:ext cx="3739236" cy="79524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200" kern="1200" dirty="0" smtClean="0"/>
            <a:t>Discrimination</a:t>
          </a:r>
        </a:p>
        <a:p>
          <a:pPr lvl="0" algn="ctr" defTabSz="844550">
            <a:lnSpc>
              <a:spcPct val="90000"/>
            </a:lnSpc>
            <a:spcBef>
              <a:spcPct val="0"/>
            </a:spcBef>
            <a:spcAft>
              <a:spcPct val="35000"/>
            </a:spcAft>
          </a:pPr>
          <a:r>
            <a:rPr lang="en-US" sz="2200" kern="1200" dirty="0" smtClean="0"/>
            <a:t>Examples</a:t>
          </a:r>
          <a:endParaRPr lang="en-US" sz="2200" kern="1200" dirty="0"/>
        </a:p>
      </dsp:txBody>
      <dsp:txXfrm>
        <a:off x="39" y="31054"/>
        <a:ext cx="3739236" cy="795242"/>
      </dsp:txXfrm>
    </dsp:sp>
    <dsp:sp modelId="{3993246D-EBA8-45D4-A433-C46E8F7A9AC0}">
      <dsp:nvSpPr>
        <dsp:cNvPr id="0" name=""/>
        <dsp:cNvSpPr/>
      </dsp:nvSpPr>
      <dsp:spPr>
        <a:xfrm>
          <a:off x="39" y="826297"/>
          <a:ext cx="3739236" cy="38649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Dating Violence</a:t>
          </a:r>
          <a:endParaRPr lang="en-US" sz="2200" kern="1200" dirty="0"/>
        </a:p>
        <a:p>
          <a:pPr marL="228600" lvl="1" indent="-228600" algn="l" defTabSz="977900">
            <a:lnSpc>
              <a:spcPct val="90000"/>
            </a:lnSpc>
            <a:spcBef>
              <a:spcPct val="0"/>
            </a:spcBef>
            <a:spcAft>
              <a:spcPct val="15000"/>
            </a:spcAft>
            <a:buChar char="••"/>
          </a:pPr>
          <a:r>
            <a:rPr lang="en-US" sz="2200" kern="1200" dirty="0" smtClean="0"/>
            <a:t>Domestic Violence</a:t>
          </a:r>
          <a:endParaRPr lang="en-US" sz="2200" kern="1200" dirty="0"/>
        </a:p>
        <a:p>
          <a:pPr marL="228600" lvl="1" indent="-228600" algn="l" defTabSz="977900">
            <a:lnSpc>
              <a:spcPct val="90000"/>
            </a:lnSpc>
            <a:spcBef>
              <a:spcPct val="0"/>
            </a:spcBef>
            <a:spcAft>
              <a:spcPct val="15000"/>
            </a:spcAft>
            <a:buChar char="••"/>
          </a:pPr>
          <a:r>
            <a:rPr lang="en-US" sz="2200" kern="1200" dirty="0" smtClean="0"/>
            <a:t>Retaliation</a:t>
          </a:r>
        </a:p>
        <a:p>
          <a:pPr marL="228600" lvl="1" indent="-228600" algn="l" defTabSz="977900">
            <a:lnSpc>
              <a:spcPct val="90000"/>
            </a:lnSpc>
            <a:spcBef>
              <a:spcPct val="0"/>
            </a:spcBef>
            <a:spcAft>
              <a:spcPct val="15000"/>
            </a:spcAft>
            <a:buChar char="••"/>
          </a:pPr>
          <a:r>
            <a:rPr lang="en-US" sz="2200" kern="1200" smtClean="0"/>
            <a:t>Non Consensual Sexual Contact</a:t>
          </a:r>
          <a:endParaRPr lang="en-US" sz="2200" kern="1200" dirty="0" smtClean="0"/>
        </a:p>
        <a:p>
          <a:pPr marL="228600" lvl="1" indent="-228600" algn="l" defTabSz="977900">
            <a:lnSpc>
              <a:spcPct val="90000"/>
            </a:lnSpc>
            <a:spcBef>
              <a:spcPct val="0"/>
            </a:spcBef>
            <a:spcAft>
              <a:spcPct val="15000"/>
            </a:spcAft>
            <a:buChar char="••"/>
          </a:pPr>
          <a:r>
            <a:rPr lang="en-US" sz="2200" kern="1200" dirty="0" smtClean="0"/>
            <a:t>Pregnant &amp; Parenting Students</a:t>
          </a:r>
          <a:endParaRPr lang="en-US" sz="2200" kern="1200" dirty="0"/>
        </a:p>
        <a:p>
          <a:pPr marL="228600" lvl="1" indent="-228600" algn="l" defTabSz="977900">
            <a:lnSpc>
              <a:spcPct val="90000"/>
            </a:lnSpc>
            <a:spcBef>
              <a:spcPct val="0"/>
            </a:spcBef>
            <a:spcAft>
              <a:spcPct val="15000"/>
            </a:spcAft>
            <a:buChar char="••"/>
          </a:pPr>
          <a:r>
            <a:rPr lang="en-US" sz="2200" kern="1200" dirty="0" smtClean="0"/>
            <a:t>Sexual Assault</a:t>
          </a:r>
          <a:endParaRPr lang="en-US" sz="2200" kern="1200" dirty="0"/>
        </a:p>
        <a:p>
          <a:pPr marL="228600" lvl="1" indent="-228600" algn="l" defTabSz="977900">
            <a:lnSpc>
              <a:spcPct val="90000"/>
            </a:lnSpc>
            <a:spcBef>
              <a:spcPct val="0"/>
            </a:spcBef>
            <a:spcAft>
              <a:spcPct val="15000"/>
            </a:spcAft>
            <a:buChar char="••"/>
          </a:pPr>
          <a:r>
            <a:rPr lang="en-US" sz="2200" kern="1200" dirty="0" smtClean="0"/>
            <a:t>Sexual Exploitation</a:t>
          </a:r>
          <a:endParaRPr lang="en-US" sz="2200" kern="1200" dirty="0"/>
        </a:p>
        <a:p>
          <a:pPr marL="228600" lvl="1" indent="-228600" algn="l" defTabSz="977900">
            <a:lnSpc>
              <a:spcPct val="90000"/>
            </a:lnSpc>
            <a:spcBef>
              <a:spcPct val="0"/>
            </a:spcBef>
            <a:spcAft>
              <a:spcPct val="15000"/>
            </a:spcAft>
            <a:buChar char="••"/>
          </a:pPr>
          <a:r>
            <a:rPr lang="en-US" sz="2200" kern="1200" dirty="0" smtClean="0"/>
            <a:t>Sexual Harassment</a:t>
          </a:r>
          <a:endParaRPr lang="en-US" sz="2200" kern="1200" dirty="0"/>
        </a:p>
        <a:p>
          <a:pPr marL="228600" lvl="1" indent="-228600" algn="l" defTabSz="977900">
            <a:lnSpc>
              <a:spcPct val="90000"/>
            </a:lnSpc>
            <a:spcBef>
              <a:spcPct val="0"/>
            </a:spcBef>
            <a:spcAft>
              <a:spcPct val="15000"/>
            </a:spcAft>
            <a:buChar char="••"/>
          </a:pPr>
          <a:r>
            <a:rPr lang="en-US" sz="2200" kern="1200" dirty="0" smtClean="0"/>
            <a:t>Stalking</a:t>
          </a:r>
          <a:endParaRPr lang="en-US" sz="2200" kern="1200" dirty="0"/>
        </a:p>
      </dsp:txBody>
      <dsp:txXfrm>
        <a:off x="39" y="826297"/>
        <a:ext cx="3739236" cy="3864960"/>
      </dsp:txXfrm>
    </dsp:sp>
    <dsp:sp modelId="{30CAFABA-952D-4706-BD4A-E9CCF59F7239}">
      <dsp:nvSpPr>
        <dsp:cNvPr id="0" name=""/>
        <dsp:cNvSpPr/>
      </dsp:nvSpPr>
      <dsp:spPr>
        <a:xfrm>
          <a:off x="4262769" y="31054"/>
          <a:ext cx="3739236" cy="79524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Involved Examples</a:t>
          </a:r>
          <a:endParaRPr lang="en-US" sz="2200" kern="1200" dirty="0"/>
        </a:p>
      </dsp:txBody>
      <dsp:txXfrm>
        <a:off x="4262769" y="31054"/>
        <a:ext cx="3739236" cy="795242"/>
      </dsp:txXfrm>
    </dsp:sp>
    <dsp:sp modelId="{EFF43F51-983D-49FB-B7B2-E484D4B2CF24}">
      <dsp:nvSpPr>
        <dsp:cNvPr id="0" name=""/>
        <dsp:cNvSpPr/>
      </dsp:nvSpPr>
      <dsp:spPr>
        <a:xfrm>
          <a:off x="4262769" y="826297"/>
          <a:ext cx="3739236" cy="38649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Female to Male</a:t>
          </a:r>
          <a:endParaRPr lang="en-US" sz="2200" kern="1200" dirty="0"/>
        </a:p>
        <a:p>
          <a:pPr marL="228600" lvl="1" indent="-228600" algn="l" defTabSz="977900">
            <a:lnSpc>
              <a:spcPct val="90000"/>
            </a:lnSpc>
            <a:spcBef>
              <a:spcPct val="0"/>
            </a:spcBef>
            <a:spcAft>
              <a:spcPct val="15000"/>
            </a:spcAft>
            <a:buChar char="••"/>
          </a:pPr>
          <a:r>
            <a:rPr lang="en-US" sz="2200" kern="1200" smtClean="0"/>
            <a:t>Male to Female</a:t>
          </a:r>
          <a:endParaRPr lang="en-US" sz="2200" kern="1200" dirty="0" smtClean="0"/>
        </a:p>
        <a:p>
          <a:pPr marL="228600" lvl="1" indent="-228600" algn="l" defTabSz="977900">
            <a:lnSpc>
              <a:spcPct val="90000"/>
            </a:lnSpc>
            <a:spcBef>
              <a:spcPct val="0"/>
            </a:spcBef>
            <a:spcAft>
              <a:spcPct val="15000"/>
            </a:spcAft>
            <a:buChar char="••"/>
          </a:pPr>
          <a:r>
            <a:rPr lang="en-US" sz="2200" kern="1200" dirty="0" smtClean="0"/>
            <a:t>Male to Male</a:t>
          </a:r>
        </a:p>
        <a:p>
          <a:pPr marL="228600" lvl="1" indent="-228600" algn="l" defTabSz="977900">
            <a:lnSpc>
              <a:spcPct val="90000"/>
            </a:lnSpc>
            <a:spcBef>
              <a:spcPct val="0"/>
            </a:spcBef>
            <a:spcAft>
              <a:spcPct val="15000"/>
            </a:spcAft>
            <a:buChar char="••"/>
          </a:pPr>
          <a:r>
            <a:rPr lang="en-US" sz="2200" kern="1200" dirty="0" smtClean="0"/>
            <a:t>Female to Female</a:t>
          </a:r>
        </a:p>
        <a:p>
          <a:pPr marL="228600" lvl="1" indent="-228600" algn="l" defTabSz="977900">
            <a:lnSpc>
              <a:spcPct val="90000"/>
            </a:lnSpc>
            <a:spcBef>
              <a:spcPct val="0"/>
            </a:spcBef>
            <a:spcAft>
              <a:spcPct val="15000"/>
            </a:spcAft>
            <a:buChar char="••"/>
          </a:pPr>
          <a:r>
            <a:rPr lang="en-US" sz="2200" kern="1200" dirty="0" smtClean="0"/>
            <a:t>Student to Student</a:t>
          </a:r>
        </a:p>
        <a:p>
          <a:pPr marL="228600" lvl="1" indent="-228600" algn="l" defTabSz="977900">
            <a:lnSpc>
              <a:spcPct val="90000"/>
            </a:lnSpc>
            <a:spcBef>
              <a:spcPct val="0"/>
            </a:spcBef>
            <a:spcAft>
              <a:spcPct val="15000"/>
            </a:spcAft>
            <a:buChar char="••"/>
          </a:pPr>
          <a:r>
            <a:rPr lang="en-US" sz="2200" kern="1200" dirty="0" smtClean="0"/>
            <a:t>Employee to Student</a:t>
          </a:r>
        </a:p>
        <a:p>
          <a:pPr marL="228600" lvl="1" indent="-228600" algn="l" defTabSz="977900">
            <a:lnSpc>
              <a:spcPct val="90000"/>
            </a:lnSpc>
            <a:spcBef>
              <a:spcPct val="0"/>
            </a:spcBef>
            <a:spcAft>
              <a:spcPct val="15000"/>
            </a:spcAft>
            <a:buChar char="••"/>
          </a:pPr>
          <a:r>
            <a:rPr lang="en-US" sz="2200" kern="1200" dirty="0" smtClean="0"/>
            <a:t>Student to Employee</a:t>
          </a:r>
        </a:p>
        <a:p>
          <a:pPr marL="228600" lvl="1" indent="-228600" algn="l" defTabSz="977900">
            <a:lnSpc>
              <a:spcPct val="90000"/>
            </a:lnSpc>
            <a:spcBef>
              <a:spcPct val="0"/>
            </a:spcBef>
            <a:spcAft>
              <a:spcPct val="15000"/>
            </a:spcAft>
            <a:buChar char="••"/>
          </a:pPr>
          <a:r>
            <a:rPr lang="en-US" sz="2200" kern="1200" dirty="0" smtClean="0"/>
            <a:t>Employee/Student to Community Member</a:t>
          </a:r>
        </a:p>
        <a:p>
          <a:pPr marL="228600" lvl="1" indent="-228600" algn="l" defTabSz="977900">
            <a:lnSpc>
              <a:spcPct val="90000"/>
            </a:lnSpc>
            <a:spcBef>
              <a:spcPct val="0"/>
            </a:spcBef>
            <a:spcAft>
              <a:spcPct val="15000"/>
            </a:spcAft>
            <a:buChar char="••"/>
          </a:pPr>
          <a:r>
            <a:rPr lang="en-US" sz="2200" kern="1200" dirty="0" smtClean="0"/>
            <a:t>Community Member to Employee/Student</a:t>
          </a:r>
        </a:p>
      </dsp:txBody>
      <dsp:txXfrm>
        <a:off x="4262769" y="826297"/>
        <a:ext cx="3739236" cy="3864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6DE78-77EE-43C5-863B-35D35C5DFEA2}">
      <dsp:nvSpPr>
        <dsp:cNvPr id="0" name=""/>
        <dsp:cNvSpPr/>
      </dsp:nvSpPr>
      <dsp:spPr>
        <a:xfrm>
          <a:off x="1451633" y="1649"/>
          <a:ext cx="1849629" cy="739851"/>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Comply</a:t>
          </a:r>
          <a:endParaRPr lang="en-US" sz="1700" kern="1200" dirty="0"/>
        </a:p>
      </dsp:txBody>
      <dsp:txXfrm>
        <a:off x="1821559" y="1649"/>
        <a:ext cx="1109778" cy="739851"/>
      </dsp:txXfrm>
    </dsp:sp>
    <dsp:sp modelId="{44895767-A96B-4E78-9FDD-8D625349549F}">
      <dsp:nvSpPr>
        <dsp:cNvPr id="0" name=""/>
        <dsp:cNvSpPr/>
      </dsp:nvSpPr>
      <dsp:spPr>
        <a:xfrm>
          <a:off x="3060811" y="64536"/>
          <a:ext cx="1535192" cy="614077"/>
        </a:xfrm>
        <a:prstGeom prst="chevron">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Laws</a:t>
          </a:r>
          <a:endParaRPr lang="en-US" sz="1100" kern="1200" dirty="0"/>
        </a:p>
      </dsp:txBody>
      <dsp:txXfrm>
        <a:off x="3367850" y="64536"/>
        <a:ext cx="921115" cy="614077"/>
      </dsp:txXfrm>
    </dsp:sp>
    <dsp:sp modelId="{CCC0754E-803B-4448-9AB6-8A832C4E6243}">
      <dsp:nvSpPr>
        <dsp:cNvPr id="0" name=""/>
        <dsp:cNvSpPr/>
      </dsp:nvSpPr>
      <dsp:spPr>
        <a:xfrm>
          <a:off x="4381077" y="64536"/>
          <a:ext cx="1535192" cy="614077"/>
        </a:xfrm>
        <a:prstGeom prst="chevron">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Policies</a:t>
          </a:r>
          <a:endParaRPr lang="en-US" sz="1100" kern="1200" dirty="0"/>
        </a:p>
      </dsp:txBody>
      <dsp:txXfrm>
        <a:off x="4688116" y="64536"/>
        <a:ext cx="921115" cy="614077"/>
      </dsp:txXfrm>
    </dsp:sp>
    <dsp:sp modelId="{66D2FB71-B7FD-4C7E-932B-1BC1FBEBC2E0}">
      <dsp:nvSpPr>
        <dsp:cNvPr id="0" name=""/>
        <dsp:cNvSpPr/>
      </dsp:nvSpPr>
      <dsp:spPr>
        <a:xfrm>
          <a:off x="1451633" y="845080"/>
          <a:ext cx="1849629" cy="739851"/>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Stop</a:t>
          </a:r>
          <a:endParaRPr lang="en-US" sz="1700" kern="1200" dirty="0"/>
        </a:p>
      </dsp:txBody>
      <dsp:txXfrm>
        <a:off x="1821559" y="845080"/>
        <a:ext cx="1109778" cy="739851"/>
      </dsp:txXfrm>
    </dsp:sp>
    <dsp:sp modelId="{E567415F-73B9-4E96-9C1A-4BBE880334E0}">
      <dsp:nvSpPr>
        <dsp:cNvPr id="0" name=""/>
        <dsp:cNvSpPr/>
      </dsp:nvSpPr>
      <dsp:spPr>
        <a:xfrm>
          <a:off x="3060811" y="907968"/>
          <a:ext cx="1535192" cy="614077"/>
        </a:xfrm>
        <a:prstGeom prst="chevron">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Immediate Action</a:t>
          </a:r>
          <a:endParaRPr lang="en-US" sz="1100" kern="1200" dirty="0"/>
        </a:p>
      </dsp:txBody>
      <dsp:txXfrm>
        <a:off x="3367850" y="907968"/>
        <a:ext cx="921115" cy="614077"/>
      </dsp:txXfrm>
    </dsp:sp>
    <dsp:sp modelId="{671E92A4-0F3D-4881-9182-A5A74B850239}">
      <dsp:nvSpPr>
        <dsp:cNvPr id="0" name=""/>
        <dsp:cNvSpPr/>
      </dsp:nvSpPr>
      <dsp:spPr>
        <a:xfrm>
          <a:off x="1451633" y="1688511"/>
          <a:ext cx="1849629" cy="739851"/>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Investigate</a:t>
          </a:r>
          <a:endParaRPr lang="en-US" sz="1700" kern="1200" dirty="0"/>
        </a:p>
      </dsp:txBody>
      <dsp:txXfrm>
        <a:off x="1821559" y="1688511"/>
        <a:ext cx="1109778" cy="739851"/>
      </dsp:txXfrm>
    </dsp:sp>
    <dsp:sp modelId="{59493FAB-3C4E-4E79-8952-805C81A7D1B1}">
      <dsp:nvSpPr>
        <dsp:cNvPr id="0" name=""/>
        <dsp:cNvSpPr/>
      </dsp:nvSpPr>
      <dsp:spPr>
        <a:xfrm>
          <a:off x="3060811" y="1751399"/>
          <a:ext cx="1535192" cy="614077"/>
        </a:xfrm>
        <a:prstGeom prst="chevron">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Thorough</a:t>
          </a:r>
          <a:endParaRPr lang="en-US" sz="1100" kern="1200" dirty="0"/>
        </a:p>
      </dsp:txBody>
      <dsp:txXfrm>
        <a:off x="3367850" y="1751399"/>
        <a:ext cx="921115" cy="614077"/>
      </dsp:txXfrm>
    </dsp:sp>
    <dsp:sp modelId="{B34F54BA-16DC-4DF2-8642-AFC835704422}">
      <dsp:nvSpPr>
        <dsp:cNvPr id="0" name=""/>
        <dsp:cNvSpPr/>
      </dsp:nvSpPr>
      <dsp:spPr>
        <a:xfrm>
          <a:off x="4381077" y="1751399"/>
          <a:ext cx="1535192" cy="614077"/>
        </a:xfrm>
        <a:prstGeom prst="chevron">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Reliable</a:t>
          </a:r>
          <a:endParaRPr lang="en-US" sz="1100" kern="1200" dirty="0"/>
        </a:p>
      </dsp:txBody>
      <dsp:txXfrm>
        <a:off x="4688116" y="1751399"/>
        <a:ext cx="921115" cy="614077"/>
      </dsp:txXfrm>
    </dsp:sp>
    <dsp:sp modelId="{AF29EBC2-85CA-442F-9653-E3FDEE972082}">
      <dsp:nvSpPr>
        <dsp:cNvPr id="0" name=""/>
        <dsp:cNvSpPr/>
      </dsp:nvSpPr>
      <dsp:spPr>
        <a:xfrm>
          <a:off x="5701343" y="1751399"/>
          <a:ext cx="1535192" cy="614077"/>
        </a:xfrm>
        <a:prstGeom prst="chevron">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Impartial</a:t>
          </a:r>
          <a:endParaRPr lang="en-US" sz="1100" kern="1200" dirty="0"/>
        </a:p>
      </dsp:txBody>
      <dsp:txXfrm>
        <a:off x="6008382" y="1751399"/>
        <a:ext cx="921115" cy="614077"/>
      </dsp:txXfrm>
    </dsp:sp>
    <dsp:sp modelId="{7BA0CA12-D48C-4AF4-A357-38CBD9D9B146}">
      <dsp:nvSpPr>
        <dsp:cNvPr id="0" name=""/>
        <dsp:cNvSpPr/>
      </dsp:nvSpPr>
      <dsp:spPr>
        <a:xfrm>
          <a:off x="1451633" y="2531943"/>
          <a:ext cx="1849629" cy="739851"/>
        </a:xfrm>
        <a:prstGeom prst="chevron">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Process</a:t>
          </a:r>
          <a:endParaRPr lang="en-US" sz="1700" kern="1200" dirty="0"/>
        </a:p>
      </dsp:txBody>
      <dsp:txXfrm>
        <a:off x="1821559" y="2531943"/>
        <a:ext cx="1109778" cy="739851"/>
      </dsp:txXfrm>
    </dsp:sp>
    <dsp:sp modelId="{CCF4EA5C-234A-4D4F-B402-24F9745942F3}">
      <dsp:nvSpPr>
        <dsp:cNvPr id="0" name=""/>
        <dsp:cNvSpPr/>
      </dsp:nvSpPr>
      <dsp:spPr>
        <a:xfrm>
          <a:off x="3060811" y="2594830"/>
          <a:ext cx="1535192" cy="614077"/>
        </a:xfrm>
        <a:prstGeom prst="chevron">
          <a:avLst/>
        </a:prstGeom>
        <a:solidFill>
          <a:schemeClr val="accent4">
            <a:lumMod val="75000"/>
            <a:alpha val="9000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Prompt</a:t>
          </a:r>
          <a:endParaRPr lang="en-US" sz="1100" kern="1200" dirty="0">
            <a:solidFill>
              <a:schemeClr val="tx1"/>
            </a:solidFill>
          </a:endParaRPr>
        </a:p>
      </dsp:txBody>
      <dsp:txXfrm>
        <a:off x="3367850" y="2594830"/>
        <a:ext cx="921115" cy="614077"/>
      </dsp:txXfrm>
    </dsp:sp>
    <dsp:sp modelId="{FEA660EC-2132-46DC-87F0-F3E4BBB92786}">
      <dsp:nvSpPr>
        <dsp:cNvPr id="0" name=""/>
        <dsp:cNvSpPr/>
      </dsp:nvSpPr>
      <dsp:spPr>
        <a:xfrm>
          <a:off x="4381077" y="2594830"/>
          <a:ext cx="1535192" cy="614077"/>
        </a:xfrm>
        <a:prstGeom prst="chevron">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Effective</a:t>
          </a:r>
          <a:endParaRPr lang="en-US" sz="1100" kern="1200" dirty="0"/>
        </a:p>
      </dsp:txBody>
      <dsp:txXfrm>
        <a:off x="4688116" y="2594830"/>
        <a:ext cx="921115" cy="614077"/>
      </dsp:txXfrm>
    </dsp:sp>
    <dsp:sp modelId="{1F66C40D-25B9-4148-BAA5-F7B42D3B501A}">
      <dsp:nvSpPr>
        <dsp:cNvPr id="0" name=""/>
        <dsp:cNvSpPr/>
      </dsp:nvSpPr>
      <dsp:spPr>
        <a:xfrm>
          <a:off x="5701343" y="2594830"/>
          <a:ext cx="1535192" cy="614077"/>
        </a:xfrm>
        <a:prstGeom prst="chevron">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Equitable</a:t>
          </a:r>
          <a:endParaRPr lang="en-US" sz="1100" kern="1200" dirty="0"/>
        </a:p>
      </dsp:txBody>
      <dsp:txXfrm>
        <a:off x="6008382" y="2594830"/>
        <a:ext cx="921115" cy="614077"/>
      </dsp:txXfrm>
    </dsp:sp>
    <dsp:sp modelId="{9B68B829-3A76-4B95-A3BD-7112A86EFA87}">
      <dsp:nvSpPr>
        <dsp:cNvPr id="0" name=""/>
        <dsp:cNvSpPr/>
      </dsp:nvSpPr>
      <dsp:spPr>
        <a:xfrm>
          <a:off x="1451633" y="3375374"/>
          <a:ext cx="1849629" cy="739851"/>
        </a:xfrm>
        <a:prstGeom prst="chevron">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Remedy</a:t>
          </a:r>
          <a:endParaRPr lang="en-US" sz="1700" kern="1200" dirty="0"/>
        </a:p>
      </dsp:txBody>
      <dsp:txXfrm>
        <a:off x="1821559" y="3375374"/>
        <a:ext cx="1109778" cy="739851"/>
      </dsp:txXfrm>
    </dsp:sp>
    <dsp:sp modelId="{8B4DF768-1140-4499-BDAD-C019A51641F5}">
      <dsp:nvSpPr>
        <dsp:cNvPr id="0" name=""/>
        <dsp:cNvSpPr/>
      </dsp:nvSpPr>
      <dsp:spPr>
        <a:xfrm>
          <a:off x="3060811" y="3438261"/>
          <a:ext cx="1535192" cy="614077"/>
        </a:xfrm>
        <a:prstGeom prst="chevron">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END Discrimination</a:t>
          </a:r>
          <a:endParaRPr lang="en-US" sz="1100" kern="1200" dirty="0"/>
        </a:p>
      </dsp:txBody>
      <dsp:txXfrm>
        <a:off x="3367850" y="3438261"/>
        <a:ext cx="921115" cy="614077"/>
      </dsp:txXfrm>
    </dsp:sp>
    <dsp:sp modelId="{4AE87777-7F58-4150-8E02-517A217D7205}">
      <dsp:nvSpPr>
        <dsp:cNvPr id="0" name=""/>
        <dsp:cNvSpPr/>
      </dsp:nvSpPr>
      <dsp:spPr>
        <a:xfrm>
          <a:off x="4381077" y="3438261"/>
          <a:ext cx="1535192" cy="614077"/>
        </a:xfrm>
        <a:prstGeom prst="chevron">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Remedy Effects</a:t>
          </a:r>
          <a:endParaRPr lang="en-US" sz="1100" kern="1200" dirty="0"/>
        </a:p>
      </dsp:txBody>
      <dsp:txXfrm>
        <a:off x="4688116" y="3438261"/>
        <a:ext cx="921115" cy="614077"/>
      </dsp:txXfrm>
    </dsp:sp>
    <dsp:sp modelId="{55968F74-F128-42CB-981C-04E90E9B1F0C}">
      <dsp:nvSpPr>
        <dsp:cNvPr id="0" name=""/>
        <dsp:cNvSpPr/>
      </dsp:nvSpPr>
      <dsp:spPr>
        <a:xfrm>
          <a:off x="1451633" y="4218805"/>
          <a:ext cx="1849629" cy="739851"/>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Prevent</a:t>
          </a:r>
          <a:endParaRPr lang="en-US" sz="1700" kern="1200" dirty="0"/>
        </a:p>
      </dsp:txBody>
      <dsp:txXfrm>
        <a:off x="1821559" y="4218805"/>
        <a:ext cx="1109778" cy="7398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A91DB-0B48-4A8F-AF2C-63A468479F49}">
      <dsp:nvSpPr>
        <dsp:cNvPr id="0" name=""/>
        <dsp:cNvSpPr/>
      </dsp:nvSpPr>
      <dsp:spPr>
        <a:xfrm>
          <a:off x="3823701" y="2424"/>
          <a:ext cx="982921" cy="9829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Notice</a:t>
          </a:r>
          <a:endParaRPr lang="en-US" sz="900" kern="1200" dirty="0"/>
        </a:p>
      </dsp:txBody>
      <dsp:txXfrm>
        <a:off x="3967646" y="146369"/>
        <a:ext cx="695031" cy="695031"/>
      </dsp:txXfrm>
    </dsp:sp>
    <dsp:sp modelId="{033CC451-C8D7-4E0E-B102-A8AF81E7D790}">
      <dsp:nvSpPr>
        <dsp:cNvPr id="0" name=""/>
        <dsp:cNvSpPr/>
      </dsp:nvSpPr>
      <dsp:spPr>
        <a:xfrm rot="1350000">
          <a:off x="4859218" y="607335"/>
          <a:ext cx="260555" cy="3317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4862193" y="658726"/>
        <a:ext cx="182389" cy="199042"/>
      </dsp:txXfrm>
    </dsp:sp>
    <dsp:sp modelId="{5ED1540C-E82C-4303-870A-AB1B33A59E21}">
      <dsp:nvSpPr>
        <dsp:cNvPr id="0" name=""/>
        <dsp:cNvSpPr/>
      </dsp:nvSpPr>
      <dsp:spPr>
        <a:xfrm>
          <a:off x="5185995" y="566705"/>
          <a:ext cx="982921" cy="9829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Remedial Action</a:t>
          </a:r>
          <a:endParaRPr lang="en-US" sz="900" kern="1200" dirty="0"/>
        </a:p>
      </dsp:txBody>
      <dsp:txXfrm>
        <a:off x="5329940" y="710650"/>
        <a:ext cx="695031" cy="695031"/>
      </dsp:txXfrm>
    </dsp:sp>
    <dsp:sp modelId="{01EF8DD9-F199-40A4-9042-C3AEA8A231B6}">
      <dsp:nvSpPr>
        <dsp:cNvPr id="0" name=""/>
        <dsp:cNvSpPr/>
      </dsp:nvSpPr>
      <dsp:spPr>
        <a:xfrm rot="4050000">
          <a:off x="5826496" y="1566631"/>
          <a:ext cx="260555" cy="3317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5850623" y="1596870"/>
        <a:ext cx="182389" cy="199042"/>
      </dsp:txXfrm>
    </dsp:sp>
    <dsp:sp modelId="{92E20EEF-B68D-4E33-A97D-CE681FA19C9D}">
      <dsp:nvSpPr>
        <dsp:cNvPr id="0" name=""/>
        <dsp:cNvSpPr/>
      </dsp:nvSpPr>
      <dsp:spPr>
        <a:xfrm>
          <a:off x="5750275" y="1928998"/>
          <a:ext cx="982921" cy="9829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Preliminary Investigation</a:t>
          </a:r>
          <a:endParaRPr lang="en-US" sz="900" kern="1200" dirty="0"/>
        </a:p>
      </dsp:txBody>
      <dsp:txXfrm>
        <a:off x="5894220" y="2072943"/>
        <a:ext cx="695031" cy="695031"/>
      </dsp:txXfrm>
    </dsp:sp>
    <dsp:sp modelId="{37E7DF4A-12E0-4174-B1B7-A53C3E848C00}">
      <dsp:nvSpPr>
        <dsp:cNvPr id="0" name=""/>
        <dsp:cNvSpPr/>
      </dsp:nvSpPr>
      <dsp:spPr>
        <a:xfrm rot="6750000">
          <a:off x="5832140" y="2928925"/>
          <a:ext cx="260555" cy="3317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5886179" y="2959164"/>
        <a:ext cx="182389" cy="199042"/>
      </dsp:txXfrm>
    </dsp:sp>
    <dsp:sp modelId="{6726ABAC-88DA-4DE0-8A8C-1CE9C590BA98}">
      <dsp:nvSpPr>
        <dsp:cNvPr id="0" name=""/>
        <dsp:cNvSpPr/>
      </dsp:nvSpPr>
      <dsp:spPr>
        <a:xfrm>
          <a:off x="5185995" y="3291292"/>
          <a:ext cx="982921" cy="9829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Investigate</a:t>
          </a:r>
          <a:endParaRPr lang="en-US" sz="900" kern="1200" dirty="0"/>
        </a:p>
      </dsp:txBody>
      <dsp:txXfrm>
        <a:off x="5329940" y="3435237"/>
        <a:ext cx="695031" cy="695031"/>
      </dsp:txXfrm>
    </dsp:sp>
    <dsp:sp modelId="{4A730BF3-728A-4CB4-B88B-20F17759180E}">
      <dsp:nvSpPr>
        <dsp:cNvPr id="0" name=""/>
        <dsp:cNvSpPr/>
      </dsp:nvSpPr>
      <dsp:spPr>
        <a:xfrm rot="9450000">
          <a:off x="4872844" y="3896203"/>
          <a:ext cx="260555" cy="3317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4948035" y="3947594"/>
        <a:ext cx="182389" cy="199042"/>
      </dsp:txXfrm>
    </dsp:sp>
    <dsp:sp modelId="{0EAF25B5-A9DB-41DC-9B84-BFD99855DC75}">
      <dsp:nvSpPr>
        <dsp:cNvPr id="0" name=""/>
        <dsp:cNvSpPr/>
      </dsp:nvSpPr>
      <dsp:spPr>
        <a:xfrm>
          <a:off x="3823701" y="3855572"/>
          <a:ext cx="982921" cy="9829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Finding or No Finding</a:t>
          </a:r>
          <a:endParaRPr lang="en-US" sz="900" kern="1200" dirty="0"/>
        </a:p>
      </dsp:txBody>
      <dsp:txXfrm>
        <a:off x="3967646" y="3999517"/>
        <a:ext cx="695031" cy="695031"/>
      </dsp:txXfrm>
    </dsp:sp>
    <dsp:sp modelId="{FBE5AF1B-2E3B-41BF-876A-090EF0976A41}">
      <dsp:nvSpPr>
        <dsp:cNvPr id="0" name=""/>
        <dsp:cNvSpPr/>
      </dsp:nvSpPr>
      <dsp:spPr>
        <a:xfrm rot="12150000">
          <a:off x="3510550" y="3901847"/>
          <a:ext cx="260555" cy="3317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3585741" y="3983150"/>
        <a:ext cx="182389" cy="199042"/>
      </dsp:txXfrm>
    </dsp:sp>
    <dsp:sp modelId="{595BD5F5-3678-4501-9901-01787A08286E}">
      <dsp:nvSpPr>
        <dsp:cNvPr id="0" name=""/>
        <dsp:cNvSpPr/>
      </dsp:nvSpPr>
      <dsp:spPr>
        <a:xfrm>
          <a:off x="2461408" y="3291292"/>
          <a:ext cx="982921" cy="9829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Share Outcome</a:t>
          </a:r>
          <a:endParaRPr lang="en-US" sz="900" kern="1200" dirty="0"/>
        </a:p>
      </dsp:txBody>
      <dsp:txXfrm>
        <a:off x="2605353" y="3435237"/>
        <a:ext cx="695031" cy="695031"/>
      </dsp:txXfrm>
    </dsp:sp>
    <dsp:sp modelId="{AA5C5560-BC36-4A8B-BF03-42B4438B1CE4}">
      <dsp:nvSpPr>
        <dsp:cNvPr id="0" name=""/>
        <dsp:cNvSpPr/>
      </dsp:nvSpPr>
      <dsp:spPr>
        <a:xfrm rot="14850000">
          <a:off x="2543272" y="2942551"/>
          <a:ext cx="260555" cy="3317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2597311" y="3045006"/>
        <a:ext cx="182389" cy="199042"/>
      </dsp:txXfrm>
    </dsp:sp>
    <dsp:sp modelId="{25D4F0DB-C3D2-4493-8B4F-E243F33371AB}">
      <dsp:nvSpPr>
        <dsp:cNvPr id="0" name=""/>
        <dsp:cNvSpPr/>
      </dsp:nvSpPr>
      <dsp:spPr>
        <a:xfrm>
          <a:off x="1897127" y="1928998"/>
          <a:ext cx="982921" cy="9829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Appeal or No Appeal</a:t>
          </a:r>
          <a:endParaRPr lang="en-US" sz="900" kern="1200" dirty="0"/>
        </a:p>
      </dsp:txBody>
      <dsp:txXfrm>
        <a:off x="2041072" y="2072943"/>
        <a:ext cx="695031" cy="695031"/>
      </dsp:txXfrm>
    </dsp:sp>
    <dsp:sp modelId="{CB22C657-4DC2-41CA-9D03-B50FEB6CF472}">
      <dsp:nvSpPr>
        <dsp:cNvPr id="0" name=""/>
        <dsp:cNvSpPr/>
      </dsp:nvSpPr>
      <dsp:spPr>
        <a:xfrm rot="17550000">
          <a:off x="2537628" y="1580257"/>
          <a:ext cx="260555" cy="3317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2561755" y="1682712"/>
        <a:ext cx="182389" cy="199042"/>
      </dsp:txXfrm>
    </dsp:sp>
    <dsp:sp modelId="{490EA4EF-5341-43F5-90E8-22FCC4595EEE}">
      <dsp:nvSpPr>
        <dsp:cNvPr id="0" name=""/>
        <dsp:cNvSpPr/>
      </dsp:nvSpPr>
      <dsp:spPr>
        <a:xfrm>
          <a:off x="2461408" y="566705"/>
          <a:ext cx="982921" cy="9829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Remedy, Prevention, Duty to Warn</a:t>
          </a:r>
          <a:endParaRPr lang="en-US" sz="900" kern="1200" dirty="0"/>
        </a:p>
      </dsp:txBody>
      <dsp:txXfrm>
        <a:off x="2605353" y="710650"/>
        <a:ext cx="695031" cy="695031"/>
      </dsp:txXfrm>
    </dsp:sp>
    <dsp:sp modelId="{21FB6A07-D8EA-4AB1-BE2D-481E20B86B39}">
      <dsp:nvSpPr>
        <dsp:cNvPr id="0" name=""/>
        <dsp:cNvSpPr/>
      </dsp:nvSpPr>
      <dsp:spPr>
        <a:xfrm rot="20250000">
          <a:off x="3496925" y="612979"/>
          <a:ext cx="260555" cy="3317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3499900" y="694282"/>
        <a:ext cx="182389" cy="1990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D31DC-15AD-43BC-BAB6-0ABF444E5FE4}">
      <dsp:nvSpPr>
        <dsp:cNvPr id="0" name=""/>
        <dsp:cNvSpPr/>
      </dsp:nvSpPr>
      <dsp:spPr>
        <a:xfrm>
          <a:off x="0" y="347020"/>
          <a:ext cx="6096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CB9DAC-B0EB-46DC-9DBC-F519DFB10B82}">
      <dsp:nvSpPr>
        <dsp:cNvPr id="0" name=""/>
        <dsp:cNvSpPr/>
      </dsp:nvSpPr>
      <dsp:spPr>
        <a:xfrm>
          <a:off x="304800" y="7539"/>
          <a:ext cx="426720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sz="2300" kern="1200" dirty="0" smtClean="0"/>
            <a:t>Reporter</a:t>
          </a:r>
          <a:endParaRPr lang="en-US" sz="2300" kern="1200" dirty="0"/>
        </a:p>
      </dsp:txBody>
      <dsp:txXfrm>
        <a:off x="337944" y="40683"/>
        <a:ext cx="4200912" cy="612672"/>
      </dsp:txXfrm>
    </dsp:sp>
    <dsp:sp modelId="{11D37B16-FCBF-40F1-9296-A60F9FD6DB0F}">
      <dsp:nvSpPr>
        <dsp:cNvPr id="0" name=""/>
        <dsp:cNvSpPr/>
      </dsp:nvSpPr>
      <dsp:spPr>
        <a:xfrm>
          <a:off x="0" y="1390300"/>
          <a:ext cx="6096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78F62B-8B70-4D3B-8940-AC9E0B9893A2}">
      <dsp:nvSpPr>
        <dsp:cNvPr id="0" name=""/>
        <dsp:cNvSpPr/>
      </dsp:nvSpPr>
      <dsp:spPr>
        <a:xfrm>
          <a:off x="304800" y="1050819"/>
          <a:ext cx="426720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sz="2300" kern="1200" dirty="0" smtClean="0"/>
            <a:t>Complainant</a:t>
          </a:r>
          <a:endParaRPr lang="en-US" sz="2300" kern="1200" dirty="0"/>
        </a:p>
      </dsp:txBody>
      <dsp:txXfrm>
        <a:off x="337944" y="1083963"/>
        <a:ext cx="4200912" cy="612672"/>
      </dsp:txXfrm>
    </dsp:sp>
    <dsp:sp modelId="{B0FF218E-6F5A-49C2-9C31-F384D0128299}">
      <dsp:nvSpPr>
        <dsp:cNvPr id="0" name=""/>
        <dsp:cNvSpPr/>
      </dsp:nvSpPr>
      <dsp:spPr>
        <a:xfrm>
          <a:off x="0" y="2433580"/>
          <a:ext cx="6096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F893A4-BEA9-4674-A5C9-99F1AB5FCCCF}">
      <dsp:nvSpPr>
        <dsp:cNvPr id="0" name=""/>
        <dsp:cNvSpPr/>
      </dsp:nvSpPr>
      <dsp:spPr>
        <a:xfrm>
          <a:off x="304800" y="2094100"/>
          <a:ext cx="426720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sz="2300" kern="1200" dirty="0" smtClean="0"/>
            <a:t>Respondent</a:t>
          </a:r>
          <a:endParaRPr lang="en-US" sz="2300" kern="1200" dirty="0"/>
        </a:p>
      </dsp:txBody>
      <dsp:txXfrm>
        <a:off x="337944" y="2127244"/>
        <a:ext cx="4200912" cy="612672"/>
      </dsp:txXfrm>
    </dsp:sp>
    <dsp:sp modelId="{360D4516-7E84-4B20-86EF-7DC559A47F86}">
      <dsp:nvSpPr>
        <dsp:cNvPr id="0" name=""/>
        <dsp:cNvSpPr/>
      </dsp:nvSpPr>
      <dsp:spPr>
        <a:xfrm>
          <a:off x="0" y="3476860"/>
          <a:ext cx="6096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6166F2-E663-4B5C-B428-18BE139D5858}">
      <dsp:nvSpPr>
        <dsp:cNvPr id="0" name=""/>
        <dsp:cNvSpPr/>
      </dsp:nvSpPr>
      <dsp:spPr>
        <a:xfrm>
          <a:off x="304800" y="3137380"/>
          <a:ext cx="426720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sz="2300" kern="1200" dirty="0" smtClean="0"/>
            <a:t>Witnesses</a:t>
          </a:r>
          <a:endParaRPr lang="en-US" sz="2300" kern="1200" dirty="0"/>
        </a:p>
      </dsp:txBody>
      <dsp:txXfrm>
        <a:off x="337944" y="3170524"/>
        <a:ext cx="4200912"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08DB69C-9381-4119-ACAA-242482F175EE}" type="datetimeFigureOut">
              <a:rPr lang="en-US" smtClean="0"/>
              <a:t>8/29/2019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0615F9E-8FD8-4D1F-9439-C3C1A912180D}" type="slidenum">
              <a:rPr lang="en-US" smtClean="0"/>
              <a:t>‹#›</a:t>
            </a:fld>
            <a:endParaRPr lang="en-US"/>
          </a:p>
        </p:txBody>
      </p:sp>
    </p:spTree>
    <p:extLst>
      <p:ext uri="{BB962C8B-B14F-4D97-AF65-F5344CB8AC3E}">
        <p14:creationId xmlns:p14="http://schemas.microsoft.com/office/powerpoint/2010/main" val="1991087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0B59C7B-24B4-AE4D-98F2-B7F34037632F}" type="datetimeFigureOut">
              <a:rPr lang="en-US" smtClean="0"/>
              <a:t>8/29/2019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4168CB6-DC7A-D24E-83FF-2A4E69D6B42C}" type="slidenum">
              <a:rPr lang="en-US" smtClean="0"/>
              <a:t>‹#›</a:t>
            </a:fld>
            <a:endParaRPr lang="en-US" dirty="0"/>
          </a:p>
        </p:txBody>
      </p:sp>
    </p:spTree>
    <p:extLst>
      <p:ext uri="{BB962C8B-B14F-4D97-AF65-F5344CB8AC3E}">
        <p14:creationId xmlns:p14="http://schemas.microsoft.com/office/powerpoint/2010/main" val="1058189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68CB6-DC7A-D24E-83FF-2A4E69D6B42C}" type="slidenum">
              <a:rPr lang="en-US" smtClean="0"/>
              <a:t>5</a:t>
            </a:fld>
            <a:endParaRPr lang="en-US" dirty="0"/>
          </a:p>
        </p:txBody>
      </p:sp>
    </p:spTree>
    <p:extLst>
      <p:ext uri="{BB962C8B-B14F-4D97-AF65-F5344CB8AC3E}">
        <p14:creationId xmlns:p14="http://schemas.microsoft.com/office/powerpoint/2010/main" val="1682616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Investigate - or otherwise determine what occurred. Can’t just brush issues to the sides or pretend they don’t exist.</a:t>
            </a:r>
          </a:p>
          <a:p>
            <a:pPr marL="0" marR="0" lvl="0" indent="0" algn="l" defTabSz="93177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-ensuring that throughout the investigation process all involved [respondents and complainants are aware of their rights and resources] </a:t>
            </a:r>
          </a:p>
          <a:p>
            <a:pPr marL="0" marR="0" lvl="0" indent="0" algn="l" defTabSz="93177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-ensuring the safety of those involved so exploring the need for interim measures  </a:t>
            </a:r>
          </a:p>
          <a:p>
            <a:pPr marL="0" marR="0" lvl="0" indent="0" algn="l" defTabSz="93177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Stop &amp; Prevent- If the investigation determines that a form of sex discrimination has occurred, then the institution is responsible for stopping it and preventing it from occurring again </a:t>
            </a:r>
          </a:p>
          <a:p>
            <a:pPr marL="0" marR="0" lvl="0" indent="0" algn="l" defTabSz="93177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Remedy any effects- Trying to make those wronged and impacted whole again [training, removal of persons involved etc.] </a:t>
            </a:r>
          </a:p>
          <a:p>
            <a:endParaRPr lang="en-US" dirty="0"/>
          </a:p>
        </p:txBody>
      </p:sp>
      <p:sp>
        <p:nvSpPr>
          <p:cNvPr id="4" name="Slide Number Placeholder 3"/>
          <p:cNvSpPr>
            <a:spLocks noGrp="1"/>
          </p:cNvSpPr>
          <p:nvPr>
            <p:ph type="sldNum" sz="quarter" idx="10"/>
          </p:nvPr>
        </p:nvSpPr>
        <p:spPr/>
        <p:txBody>
          <a:bodyPr/>
          <a:lstStyle/>
          <a:p>
            <a:fld id="{E4168CB6-DC7A-D24E-83FF-2A4E69D6B42C}" type="slidenum">
              <a:rPr lang="en-US" smtClean="0"/>
              <a:t>9</a:t>
            </a:fld>
            <a:endParaRPr lang="en-US" dirty="0"/>
          </a:p>
        </p:txBody>
      </p:sp>
    </p:spTree>
    <p:extLst>
      <p:ext uri="{BB962C8B-B14F-4D97-AF65-F5344CB8AC3E}">
        <p14:creationId xmlns:p14="http://schemas.microsoft.com/office/powerpoint/2010/main" val="2376513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600" b="0" i="0" u="none" strike="noStrike" kern="1200" cap="none" spc="0" normalizeH="0" baseline="0" noProof="0" dirty="0" smtClean="0">
                <a:ln>
                  <a:noFill/>
                </a:ln>
                <a:solidFill>
                  <a:srgbClr val="67696E"/>
                </a:solidFill>
                <a:effectLst/>
                <a:uLnTx/>
                <a:uFillTx/>
                <a:latin typeface="Arial" panose="020B0604020202020204"/>
                <a:ea typeface="+mn-ea"/>
                <a:cs typeface="+mn-cs"/>
              </a:rPr>
              <a:t>Where a complainant or alleged victim requests that his or her identity be withheld or the allegation(s) not be investigated, the institutions should consider, through the Title IX Coordinator, whether this request can be honored while still providing a safe and nondiscriminatory environment for the institution. Honoring the request may limit the institution’s ability to respond fully to the incident and may limit the institution’s ability to discipline the respondent. </a:t>
            </a:r>
          </a:p>
        </p:txBody>
      </p:sp>
      <p:sp>
        <p:nvSpPr>
          <p:cNvPr id="4" name="Slide Number Placeholder 3"/>
          <p:cNvSpPr>
            <a:spLocks noGrp="1"/>
          </p:cNvSpPr>
          <p:nvPr>
            <p:ph type="sldNum" sz="quarter" idx="10"/>
          </p:nvPr>
        </p:nvSpPr>
        <p:spPr/>
        <p:txBody>
          <a:bodyPr/>
          <a:lstStyle/>
          <a:p>
            <a:fld id="{E4168CB6-DC7A-D24E-83FF-2A4E69D6B42C}" type="slidenum">
              <a:rPr lang="en-US" smtClean="0"/>
              <a:t>15</a:t>
            </a:fld>
            <a:endParaRPr lang="en-US" dirty="0"/>
          </a:p>
        </p:txBody>
      </p:sp>
    </p:spTree>
    <p:extLst>
      <p:ext uri="{BB962C8B-B14F-4D97-AF65-F5344CB8AC3E}">
        <p14:creationId xmlns:p14="http://schemas.microsoft.com/office/powerpoint/2010/main" val="2408696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smtClean="0">
                <a:solidFill>
                  <a:srgbClr val="000000"/>
                </a:solidFill>
                <a:latin typeface="Arial" panose="020B0604020202020204" pitchFamily="34" charset="0"/>
              </a:rPr>
              <a:t>Anyone who, in good faith, reports what he or she believes to be misconduct under this Policy, or who participates or cooperates in, or is otherwise associated with any investigation, shall not be subjected to retaliation. Anyone who believes that he or she has been the target of retaliation for reporting, participating, cooperating in, or otherwise being associated with an investigation should immediately contact the Coordinator for the institution. Any person found to have engaged in retaliation in violation of this Policy shall be subject to disciplinary action. </a:t>
            </a:r>
          </a:p>
          <a:p>
            <a:endParaRPr lang="en-US" dirty="0"/>
          </a:p>
        </p:txBody>
      </p:sp>
      <p:sp>
        <p:nvSpPr>
          <p:cNvPr id="4" name="Slide Number Placeholder 3"/>
          <p:cNvSpPr>
            <a:spLocks noGrp="1"/>
          </p:cNvSpPr>
          <p:nvPr>
            <p:ph type="sldNum" sz="quarter" idx="10"/>
          </p:nvPr>
        </p:nvSpPr>
        <p:spPr/>
        <p:txBody>
          <a:bodyPr/>
          <a:lstStyle/>
          <a:p>
            <a:fld id="{E4168CB6-DC7A-D24E-83FF-2A4E69D6B42C}" type="slidenum">
              <a:rPr lang="en-US" smtClean="0"/>
              <a:t>16</a:t>
            </a:fld>
            <a:endParaRPr lang="en-US" dirty="0"/>
          </a:p>
        </p:txBody>
      </p:sp>
    </p:spTree>
    <p:extLst>
      <p:ext uri="{BB962C8B-B14F-4D97-AF65-F5344CB8AC3E}">
        <p14:creationId xmlns:p14="http://schemas.microsoft.com/office/powerpoint/2010/main" val="3867229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Individuals employed by the institution to whom a complainant or alleged victim may talk in confidence, as provided by law. Disclosure to these employees will not automatically trigger an investigation against the complainant’s or alleged victim’s wishes. Privileged Employees include those providing counseling, advocacy, health, mental health, or sexual-assault related services (e.g., sexual assault resource centers, campus health centers, pastoral counselors, and campus mental health centers) or as otherwise provided by applicable law. Exceptions to confidentiality exist where the conduct involves suspected abuse of a minor (in Georgia, under the age of 18) or otherwise provided by law, such as imminent threat of serious harm. Further, Privileged Employees must still submit anonymous statistical information for </a:t>
            </a:r>
            <a:r>
              <a:rPr lang="en-US" dirty="0" err="1" smtClean="0"/>
              <a:t>Clery</a:t>
            </a:r>
            <a:r>
              <a:rPr lang="en-US" dirty="0" smtClean="0"/>
              <a:t> Act purposes.</a:t>
            </a:r>
          </a:p>
          <a:p>
            <a:endParaRPr lang="en-US" dirty="0"/>
          </a:p>
        </p:txBody>
      </p:sp>
      <p:sp>
        <p:nvSpPr>
          <p:cNvPr id="4" name="Slide Number Placeholder 3"/>
          <p:cNvSpPr>
            <a:spLocks noGrp="1"/>
          </p:cNvSpPr>
          <p:nvPr>
            <p:ph type="sldNum" sz="quarter" idx="10"/>
          </p:nvPr>
        </p:nvSpPr>
        <p:spPr/>
        <p:txBody>
          <a:bodyPr/>
          <a:lstStyle/>
          <a:p>
            <a:fld id="{E4168CB6-DC7A-D24E-83FF-2A4E69D6B42C}" type="slidenum">
              <a:rPr lang="en-US" smtClean="0"/>
              <a:t>19</a:t>
            </a:fld>
            <a:endParaRPr lang="en-US" dirty="0"/>
          </a:p>
        </p:txBody>
      </p:sp>
    </p:spTree>
    <p:extLst>
      <p:ext uri="{BB962C8B-B14F-4D97-AF65-F5344CB8AC3E}">
        <p14:creationId xmlns:p14="http://schemas.microsoft.com/office/powerpoint/2010/main" val="2252952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Date Placeholder 7"/>
          <p:cNvSpPr>
            <a:spLocks noGrp="1"/>
          </p:cNvSpPr>
          <p:nvPr>
            <p:ph type="dt" sz="half" idx="10"/>
          </p:nvPr>
        </p:nvSpPr>
        <p:spPr/>
        <p:txBody>
          <a:bodyPr/>
          <a:lstStyle/>
          <a:p>
            <a:fld id="{C2344AEE-3A1B-C54A-8076-7694C2F4DC1C}" type="datetimeFigureOut">
              <a:rPr lang="en-US" smtClean="0"/>
              <a:t>8/29/2019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2299560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200" strike="noStrike"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2344AEE-3A1B-C54A-8076-7694C2F4DC1C}" type="datetimeFigureOut">
              <a:rPr lang="en-US" smtClean="0"/>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15387917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344AEE-3A1B-C54A-8076-7694C2F4DC1C}" type="datetimeFigureOut">
              <a:rPr lang="en-US" smtClean="0"/>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32660830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382" y="3699905"/>
            <a:ext cx="7401206" cy="1020014"/>
          </a:xfrm>
        </p:spPr>
        <p:txBody>
          <a:bodyPr anchor="t"/>
          <a:lstStyle>
            <a:lvl1pPr algn="l">
              <a:defRPr sz="3200"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109382" y="2115205"/>
            <a:ext cx="7401206" cy="1500187"/>
          </a:xfrm>
        </p:spPr>
        <p:txBody>
          <a:bodyPr anchor="b"/>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2344AEE-3A1B-C54A-8076-7694C2F4DC1C}" type="datetimeFigureOut">
              <a:rPr lang="en-US" smtClean="0"/>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3376140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344AEE-3A1B-C54A-8076-7694C2F4DC1C}" type="datetimeFigureOut">
              <a:rPr lang="en-US" smtClean="0"/>
              <a:t>8/29/2019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6269883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solidFill>
                  <a:srgbClr val="FF7D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solidFill>
                  <a:srgbClr val="FF7D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344AEE-3A1B-C54A-8076-7694C2F4DC1C}" type="datetimeFigureOut">
              <a:rPr lang="en-US" smtClean="0"/>
              <a:t>8/29/2019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9085858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344AEE-3A1B-C54A-8076-7694C2F4DC1C}" type="datetimeFigureOut">
              <a:rPr lang="en-US" smtClean="0"/>
              <a:t>8/29/2019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1993818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44AEE-3A1B-C54A-8076-7694C2F4DC1C}" type="datetimeFigureOut">
              <a:rPr lang="en-US" smtClean="0"/>
              <a:t>8/29/2019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93685187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987425"/>
            <a:ext cx="2949575" cy="1255728"/>
          </a:xfrm>
        </p:spPr>
        <p:txBody>
          <a:bodyPr anchor="b">
            <a:spAutoFit/>
          </a:bodyPr>
          <a:lstStyle>
            <a:lvl1pPr>
              <a:defRPr sz="28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623930"/>
            <a:ext cx="2949575" cy="32371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344AEE-3A1B-C54A-8076-7694C2F4DC1C}" type="datetimeFigureOut">
              <a:rPr lang="en-US" smtClean="0"/>
              <a:t>8/29/2019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Tree>
    <p:extLst>
      <p:ext uri="{BB962C8B-B14F-4D97-AF65-F5344CB8AC3E}">
        <p14:creationId xmlns:p14="http://schemas.microsoft.com/office/powerpoint/2010/main" val="3193633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p:txBody>
          <a:bodyPr/>
          <a:lstStyle/>
          <a:p>
            <a:fld id="{C2344AEE-3A1B-C54A-8076-7694C2F4DC1C}" type="datetimeFigureOut">
              <a:rPr lang="en-US" smtClean="0"/>
              <a:t>8/29/2019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
        <p:nvSpPr>
          <p:cNvPr id="10" name="Title 1"/>
          <p:cNvSpPr>
            <a:spLocks noGrp="1"/>
          </p:cNvSpPr>
          <p:nvPr>
            <p:ph type="title"/>
          </p:nvPr>
        </p:nvSpPr>
        <p:spPr>
          <a:xfrm>
            <a:off x="630238" y="987425"/>
            <a:ext cx="2949575" cy="1255728"/>
          </a:xfrm>
        </p:spPr>
        <p:txBody>
          <a:bodyPr anchor="b">
            <a:spAutoFit/>
          </a:bodyPr>
          <a:lstStyle>
            <a:lvl1pPr>
              <a:defRPr sz="2800" baseline="0"/>
            </a:lvl1pPr>
          </a:lstStyle>
          <a:p>
            <a:r>
              <a:rPr lang="en-US" dirty="0" smtClean="0"/>
              <a:t>Click to edit Master title style</a:t>
            </a:r>
            <a:endParaRPr lang="en-US" dirty="0"/>
          </a:p>
        </p:txBody>
      </p:sp>
      <p:sp>
        <p:nvSpPr>
          <p:cNvPr id="11" name="Text Placeholder 3"/>
          <p:cNvSpPr>
            <a:spLocks noGrp="1"/>
          </p:cNvSpPr>
          <p:nvPr>
            <p:ph type="body" sz="half" idx="2"/>
          </p:nvPr>
        </p:nvSpPr>
        <p:spPr>
          <a:xfrm>
            <a:off x="630238" y="2623930"/>
            <a:ext cx="2949575" cy="32371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9777021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86050" y="1122363"/>
            <a:ext cx="5314950" cy="2387600"/>
          </a:xfrm>
        </p:spPr>
        <p:txBody>
          <a:bodyPr anchor="b"/>
          <a:lstStyle>
            <a:lvl1pPr algn="ctr">
              <a:defRPr sz="3200" strike="noStrike"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2686050" y="3602038"/>
            <a:ext cx="531495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2344AEE-3A1B-C54A-8076-7694C2F4DC1C}" type="datetimeFigureOut">
              <a:rPr lang="en-US" smtClean="0"/>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C2344AEE-3A1B-C54A-8076-7694C2F4DC1C}" type="datetimeFigureOut">
              <a:rPr lang="en-US" smtClean="0"/>
              <a:t>8/29/2019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9169853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344AEE-3A1B-C54A-8076-7694C2F4DC1C}" type="datetimeFigureOut">
              <a:rPr lang="en-US" smtClean="0"/>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86050" y="4661368"/>
            <a:ext cx="5824538" cy="1416704"/>
          </a:xfrm>
        </p:spPr>
        <p:txBody>
          <a:bodyPr anchor="t"/>
          <a:lstStyle>
            <a:lvl1pPr algn="l">
              <a:defRPr sz="3200"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2686050" y="3062288"/>
            <a:ext cx="5824538" cy="1500187"/>
          </a:xfrm>
        </p:spPr>
        <p:txBody>
          <a:bodyPr anchor="b"/>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2344AEE-3A1B-C54A-8076-7694C2F4DC1C}" type="datetimeFigureOut">
              <a:rPr lang="en-US" smtClean="0"/>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86050" y="1825625"/>
            <a:ext cx="2743200" cy="4351338"/>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715000" y="1825625"/>
            <a:ext cx="28003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344AEE-3A1B-C54A-8076-7694C2F4DC1C}" type="datetimeFigureOut">
              <a:rPr lang="en-US" smtClean="0"/>
              <a:t>8/29/2019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86050" y="365125"/>
            <a:ext cx="5830888"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2686050" y="1681163"/>
            <a:ext cx="2743200" cy="823912"/>
          </a:xfrm>
        </p:spPr>
        <p:txBody>
          <a:bodyPr anchor="b"/>
          <a:lstStyle>
            <a:lvl1pPr marL="0" indent="0">
              <a:buNone/>
              <a:defRPr sz="2400" b="1">
                <a:solidFill>
                  <a:srgbClr val="FF7D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686050" y="2505075"/>
            <a:ext cx="27432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85183" y="1690688"/>
            <a:ext cx="2830167" cy="823912"/>
          </a:xfrm>
        </p:spPr>
        <p:txBody>
          <a:bodyPr anchor="b"/>
          <a:lstStyle>
            <a:lvl1pPr marL="0" indent="0">
              <a:buNone/>
              <a:defRPr sz="2400" b="1">
                <a:solidFill>
                  <a:srgbClr val="FF7D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685183" y="2514600"/>
            <a:ext cx="283016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344AEE-3A1B-C54A-8076-7694C2F4DC1C}" type="datetimeFigureOut">
              <a:rPr lang="en-US" smtClean="0"/>
              <a:t>8/29/2019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344AEE-3A1B-C54A-8076-7694C2F4DC1C}" type="datetimeFigureOut">
              <a:rPr lang="en-US" smtClean="0"/>
              <a:t>8/29/2019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44AEE-3A1B-C54A-8076-7694C2F4DC1C}" type="datetimeFigureOut">
              <a:rPr lang="en-US" smtClean="0"/>
              <a:t>8/29/2019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6051" y="599626"/>
            <a:ext cx="2743200" cy="1643527"/>
          </a:xfrm>
        </p:spPr>
        <p:txBody>
          <a:bodyPr wrap="square" anchor="b">
            <a:spAutoFit/>
          </a:bodyPr>
          <a:lstStyle>
            <a:lvl1pPr>
              <a:defRPr sz="28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5600700" y="599627"/>
            <a:ext cx="2914650" cy="5261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686051" y="2623930"/>
            <a:ext cx="2743200" cy="32371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344AEE-3A1B-C54A-8076-7694C2F4DC1C}" type="datetimeFigureOut">
              <a:rPr lang="en-US" smtClean="0"/>
              <a:t>8/29/2019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600700" y="599627"/>
            <a:ext cx="2914650" cy="52614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p:txBody>
          <a:bodyPr/>
          <a:lstStyle/>
          <a:p>
            <a:fld id="{C2344AEE-3A1B-C54A-8076-7694C2F4DC1C}" type="datetimeFigureOut">
              <a:rPr lang="en-US" smtClean="0"/>
              <a:t>8/29/2019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
        <p:nvSpPr>
          <p:cNvPr id="10" name="Title 1"/>
          <p:cNvSpPr>
            <a:spLocks noGrp="1"/>
          </p:cNvSpPr>
          <p:nvPr>
            <p:ph type="title"/>
          </p:nvPr>
        </p:nvSpPr>
        <p:spPr>
          <a:xfrm>
            <a:off x="2686051" y="599626"/>
            <a:ext cx="2743200" cy="1643527"/>
          </a:xfrm>
        </p:spPr>
        <p:txBody>
          <a:bodyPr wrap="square" anchor="b">
            <a:spAutoFit/>
          </a:bodyPr>
          <a:lstStyle>
            <a:lvl1pPr>
              <a:defRPr sz="2800" baseline="0"/>
            </a:lvl1pPr>
          </a:lstStyle>
          <a:p>
            <a:r>
              <a:rPr lang="en-US" dirty="0" smtClean="0"/>
              <a:t>Click to edit Master title style</a:t>
            </a:r>
            <a:endParaRPr lang="en-US" dirty="0"/>
          </a:p>
        </p:txBody>
      </p:sp>
      <p:sp>
        <p:nvSpPr>
          <p:cNvPr id="11" name="Text Placeholder 3"/>
          <p:cNvSpPr>
            <a:spLocks noGrp="1"/>
          </p:cNvSpPr>
          <p:nvPr>
            <p:ph type="body" sz="half" idx="2"/>
          </p:nvPr>
        </p:nvSpPr>
        <p:spPr>
          <a:xfrm>
            <a:off x="2686051" y="2623930"/>
            <a:ext cx="2743200" cy="32371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9137" y="1122363"/>
            <a:ext cx="7966213" cy="2387600"/>
          </a:xfrm>
        </p:spPr>
        <p:txBody>
          <a:bodyPr anchor="b"/>
          <a:lstStyle>
            <a:lvl1pPr algn="ctr">
              <a:defRPr sz="3200" strike="noStrike"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549137" y="3602038"/>
            <a:ext cx="796621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2344AEE-3A1B-C54A-8076-7694C2F4DC1C}" type="datetimeFigureOut">
              <a:rPr lang="en-US" smtClean="0"/>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344AEE-3A1B-C54A-8076-7694C2F4DC1C}" type="datetimeFigureOut">
              <a:rPr lang="en-US" smtClean="0"/>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6"/>
          <p:cNvSpPr>
            <a:spLocks noGrp="1"/>
          </p:cNvSpPr>
          <p:nvPr>
            <p:ph type="dt" sz="half" idx="10"/>
          </p:nvPr>
        </p:nvSpPr>
        <p:spPr/>
        <p:txBody>
          <a:bodyPr/>
          <a:lstStyle/>
          <a:p>
            <a:fld id="{C2344AEE-3A1B-C54A-8076-7694C2F4DC1C}" type="datetimeFigureOut">
              <a:rPr lang="en-US" smtClean="0"/>
              <a:t>8/29/2019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174345115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64876" y="4654645"/>
            <a:ext cx="7145712" cy="1490662"/>
          </a:xfrm>
        </p:spPr>
        <p:txBody>
          <a:bodyPr anchor="t"/>
          <a:lstStyle>
            <a:lvl1pPr algn="l" fontAlgn="t">
              <a:defRPr sz="3200"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364876" y="3062288"/>
            <a:ext cx="7145712" cy="1500187"/>
          </a:xfrm>
        </p:spPr>
        <p:txBody>
          <a:bodyPr anchor="b"/>
          <a:lstStyle>
            <a:lvl1pPr marL="0" indent="0" algn="l" fontAlgn="b">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2344AEE-3A1B-C54A-8076-7694C2F4DC1C}" type="datetimeFigureOut">
              <a:rPr lang="en-US" smtClean="0"/>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549137" y="2179075"/>
            <a:ext cx="3903593" cy="3997888"/>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91270" y="2179075"/>
            <a:ext cx="3824080" cy="3997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344AEE-3A1B-C54A-8076-7694C2F4DC1C}" type="datetimeFigureOut">
              <a:rPr lang="en-US" smtClean="0"/>
              <a:t>8/29/2019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9137" y="2186183"/>
            <a:ext cx="3903593" cy="706939"/>
          </a:xfrm>
        </p:spPr>
        <p:txBody>
          <a:bodyPr anchor="b"/>
          <a:lstStyle>
            <a:lvl1pPr marL="0" indent="0">
              <a:buNone/>
              <a:defRPr sz="2400" b="1">
                <a:solidFill>
                  <a:srgbClr val="FF7D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137" y="2971799"/>
            <a:ext cx="3903593" cy="3297375"/>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91271" y="2195710"/>
            <a:ext cx="3824080" cy="697412"/>
          </a:xfrm>
        </p:spPr>
        <p:txBody>
          <a:bodyPr anchor="b"/>
          <a:lstStyle>
            <a:lvl1pPr marL="0" indent="0">
              <a:buNone/>
              <a:defRPr sz="2400" b="1">
                <a:solidFill>
                  <a:srgbClr val="FF7D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91271" y="2971798"/>
            <a:ext cx="3824079" cy="33069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344AEE-3A1B-C54A-8076-7694C2F4DC1C}" type="datetimeFigureOut">
              <a:rPr lang="en-US" smtClean="0"/>
              <a:t>8/29/2019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6FFF8B-E00D-EF41-BBDF-FB5CDF328CDE}" type="slidenum">
              <a:rPr lang="en-US" smtClean="0"/>
              <a:t>‹#›</a:t>
            </a:fld>
            <a:endParaRPr lang="en-US" dirty="0"/>
          </a:p>
        </p:txBody>
      </p:sp>
      <p:sp>
        <p:nvSpPr>
          <p:cNvPr id="10" name="Title Placeholder 1"/>
          <p:cNvSpPr>
            <a:spLocks noGrp="1"/>
          </p:cNvSpPr>
          <p:nvPr>
            <p:ph type="title"/>
          </p:nvPr>
        </p:nvSpPr>
        <p:spPr>
          <a:xfrm>
            <a:off x="549137" y="973999"/>
            <a:ext cx="7966213" cy="1089529"/>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Tree>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344AEE-3A1B-C54A-8076-7694C2F4DC1C}" type="datetimeFigureOut">
              <a:rPr lang="en-US" smtClean="0"/>
              <a:t>8/29/2019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44AEE-3A1B-C54A-8076-7694C2F4DC1C}" type="datetimeFigureOut">
              <a:rPr lang="en-US" smtClean="0"/>
              <a:t>8/29/2019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622" y="973017"/>
            <a:ext cx="2743200" cy="1643527"/>
          </a:xfrm>
        </p:spPr>
        <p:txBody>
          <a:bodyPr wrap="square" anchor="b">
            <a:spAutoFit/>
          </a:bodyPr>
          <a:lstStyle>
            <a:lvl1pPr>
              <a:defRPr sz="28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3657600" y="973017"/>
            <a:ext cx="4857750" cy="48880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51622" y="2623930"/>
            <a:ext cx="2743200" cy="32371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344AEE-3A1B-C54A-8076-7694C2F4DC1C}" type="datetimeFigureOut">
              <a:rPr lang="en-US" smtClean="0"/>
              <a:t>8/29/2019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Tree>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657600" y="973017"/>
            <a:ext cx="4857750" cy="48880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p:txBody>
          <a:bodyPr/>
          <a:lstStyle/>
          <a:p>
            <a:fld id="{C2344AEE-3A1B-C54A-8076-7694C2F4DC1C}" type="datetimeFigureOut">
              <a:rPr lang="en-US" smtClean="0"/>
              <a:t>8/29/2019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t>‹#›</a:t>
            </a:fld>
            <a:endParaRPr lang="en-US" dirty="0"/>
          </a:p>
        </p:txBody>
      </p:sp>
      <p:sp>
        <p:nvSpPr>
          <p:cNvPr id="8" name="Title 1"/>
          <p:cNvSpPr>
            <a:spLocks noGrp="1"/>
          </p:cNvSpPr>
          <p:nvPr>
            <p:ph type="title"/>
          </p:nvPr>
        </p:nvSpPr>
        <p:spPr>
          <a:xfrm>
            <a:off x="551622" y="973017"/>
            <a:ext cx="2743200" cy="1643527"/>
          </a:xfrm>
        </p:spPr>
        <p:txBody>
          <a:bodyPr wrap="square" anchor="b">
            <a:spAutoFit/>
          </a:bodyPr>
          <a:lstStyle>
            <a:lvl1pPr>
              <a:defRPr sz="2800" baseline="0"/>
            </a:lvl1pPr>
          </a:lstStyle>
          <a:p>
            <a:r>
              <a:rPr lang="en-US" dirty="0" smtClean="0"/>
              <a:t>Click to edit Master title style</a:t>
            </a:r>
            <a:endParaRPr lang="en-US" dirty="0"/>
          </a:p>
        </p:txBody>
      </p:sp>
      <p:sp>
        <p:nvSpPr>
          <p:cNvPr id="9" name="Text Placeholder 3"/>
          <p:cNvSpPr>
            <a:spLocks noGrp="1"/>
          </p:cNvSpPr>
          <p:nvPr>
            <p:ph type="body" sz="half" idx="2"/>
          </p:nvPr>
        </p:nvSpPr>
        <p:spPr>
          <a:xfrm>
            <a:off x="551622" y="2623930"/>
            <a:ext cx="2743200" cy="32371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7"/>
          <p:cNvSpPr>
            <a:spLocks noGrp="1"/>
          </p:cNvSpPr>
          <p:nvPr>
            <p:ph type="dt" sz="half" idx="10"/>
          </p:nvPr>
        </p:nvSpPr>
        <p:spPr/>
        <p:txBody>
          <a:bodyPr/>
          <a:lstStyle/>
          <a:p>
            <a:fld id="{C2344AEE-3A1B-C54A-8076-7694C2F4DC1C}" type="datetimeFigureOut">
              <a:rPr lang="en-US" smtClean="0"/>
              <a:t>8/29/2019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0670445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fld id="{C2344AEE-3A1B-C54A-8076-7694C2F4DC1C}" type="datetimeFigureOut">
              <a:rPr lang="en-US" smtClean="0"/>
              <a:t>8/29/2019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35172644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fld id="{C2344AEE-3A1B-C54A-8076-7694C2F4DC1C}" type="datetimeFigureOut">
              <a:rPr lang="en-US" smtClean="0"/>
              <a:t>8/29/2019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3818066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344AEE-3A1B-C54A-8076-7694C2F4DC1C}" type="datetimeFigureOut">
              <a:rPr lang="en-US" smtClean="0"/>
              <a:t>8/29/2019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5211444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2344AEE-3A1B-C54A-8076-7694C2F4DC1C}" type="datetimeFigureOut">
              <a:rPr lang="en-US" smtClean="0"/>
              <a:t>8/29/2019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4465172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2344AEE-3A1B-C54A-8076-7694C2F4DC1C}" type="datetimeFigureOut">
              <a:rPr lang="en-US" smtClean="0"/>
              <a:t>8/29/2019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1762559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jp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3.jp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4.jp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32194"/>
            <a:ext cx="8229600" cy="136800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56222"/>
            <a:ext cx="8229600" cy="420111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628650" y="581183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44AEE-3A1B-C54A-8076-7694C2F4DC1C}" type="datetimeFigureOut">
              <a:rPr lang="en-US" smtClean="0"/>
              <a:t>8/29/2019</a:t>
            </a:fld>
            <a:endParaRPr lang="en-US" dirty="0"/>
          </a:p>
        </p:txBody>
      </p:sp>
      <p:sp>
        <p:nvSpPr>
          <p:cNvPr id="9" name="Footer Placeholder 4"/>
          <p:cNvSpPr>
            <a:spLocks noGrp="1"/>
          </p:cNvSpPr>
          <p:nvPr>
            <p:ph type="ftr" sz="quarter" idx="3"/>
          </p:nvPr>
        </p:nvSpPr>
        <p:spPr>
          <a:xfrm>
            <a:off x="5429250" y="5811838"/>
            <a:ext cx="3086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10" name="Slide Number Placeholder 5"/>
          <p:cNvSpPr>
            <a:spLocks noGrp="1"/>
          </p:cNvSpPr>
          <p:nvPr>
            <p:ph type="sldNum" sz="quarter" idx="4"/>
          </p:nvPr>
        </p:nvSpPr>
        <p:spPr>
          <a:xfrm>
            <a:off x="1796497" y="6347851"/>
            <a:ext cx="538949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02884368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ctr" defTabSz="457200" rtl="0" eaLnBrk="1" latinLnBrk="0" hangingPunct="1">
        <a:spcBef>
          <a:spcPct val="0"/>
        </a:spcBef>
        <a:buNone/>
        <a:defRPr sz="3200" kern="1200" cap="all" baseline="0">
          <a:solidFill>
            <a:srgbClr val="053E87"/>
          </a:solidFill>
          <a:latin typeface="+mj-lt"/>
          <a:ea typeface="+mj-ea"/>
          <a:cs typeface="+mj-cs"/>
        </a:defRPr>
      </a:lvl1pPr>
    </p:titleStyle>
    <p:bodyStyle>
      <a:lvl1pPr marL="342900" indent="-342900" algn="l" defTabSz="457200" rtl="0" eaLnBrk="1" latinLnBrk="0" hangingPunct="1">
        <a:spcBef>
          <a:spcPct val="20000"/>
        </a:spcBef>
        <a:buFont typeface="Arial"/>
        <a:buChar char="•"/>
        <a:defRPr sz="2600" kern="1200">
          <a:solidFill>
            <a:srgbClr val="67696E"/>
          </a:solidFill>
          <a:latin typeface="+mn-lt"/>
          <a:ea typeface="+mn-ea"/>
          <a:cs typeface="+mn-cs"/>
        </a:defRPr>
      </a:lvl1pPr>
      <a:lvl2pPr marL="742950" indent="-285750" algn="l" defTabSz="457200" rtl="0" eaLnBrk="1" latinLnBrk="0" hangingPunct="1">
        <a:spcBef>
          <a:spcPct val="20000"/>
        </a:spcBef>
        <a:buFont typeface="Arial"/>
        <a:buChar char="–"/>
        <a:defRPr sz="2300" kern="1200">
          <a:solidFill>
            <a:srgbClr val="67696E"/>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67696E"/>
          </a:solidFill>
          <a:latin typeface="+mn-lt"/>
          <a:ea typeface="+mn-ea"/>
          <a:cs typeface="+mn-cs"/>
        </a:defRPr>
      </a:lvl3pPr>
      <a:lvl4pPr marL="1600200" indent="-228600" algn="l" defTabSz="457200" rtl="0" eaLnBrk="1" latinLnBrk="0" hangingPunct="1">
        <a:spcBef>
          <a:spcPct val="20000"/>
        </a:spcBef>
        <a:buFont typeface="Arial"/>
        <a:buChar char="–"/>
        <a:defRPr sz="1700" kern="1200">
          <a:solidFill>
            <a:srgbClr val="67696E"/>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6769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83142"/>
            <a:ext cx="7886700" cy="1089529"/>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581183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44AEE-3A1B-C54A-8076-7694C2F4DC1C}" type="datetimeFigureOut">
              <a:rPr lang="en-US" smtClean="0"/>
              <a:t>8/29/2019</a:t>
            </a:fld>
            <a:endParaRPr lang="en-US" dirty="0"/>
          </a:p>
        </p:txBody>
      </p:sp>
      <p:sp>
        <p:nvSpPr>
          <p:cNvPr id="5" name="Footer Placeholder 4"/>
          <p:cNvSpPr>
            <a:spLocks noGrp="1"/>
          </p:cNvSpPr>
          <p:nvPr>
            <p:ph type="ftr" sz="quarter" idx="3"/>
          </p:nvPr>
        </p:nvSpPr>
        <p:spPr>
          <a:xfrm>
            <a:off x="5429250" y="5811838"/>
            <a:ext cx="3086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96497" y="6347851"/>
            <a:ext cx="538949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187452394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iming>
    <p:tnLst>
      <p:par>
        <p:cTn id="1" dur="indefinite" restart="never" nodeType="tmRoot"/>
      </p:par>
    </p:tnLst>
  </p:timing>
  <p:txStyles>
    <p:titleStyle>
      <a:lvl1pPr algn="ctr" defTabSz="914400" rtl="0" eaLnBrk="1" fontAlgn="t" latinLnBrk="0" hangingPunct="1">
        <a:lnSpc>
          <a:spcPct val="90000"/>
        </a:lnSpc>
        <a:spcBef>
          <a:spcPct val="0"/>
        </a:spcBef>
        <a:buNone/>
        <a:defRPr sz="3200" kern="1200" cap="all" baseline="0">
          <a:solidFill>
            <a:schemeClr val="bg1"/>
          </a:solidFill>
          <a:latin typeface="+mj-lt"/>
          <a:ea typeface="+mj-ea"/>
          <a:cs typeface="+mj-cs"/>
        </a:defRPr>
      </a:lvl1pPr>
    </p:titleStyle>
    <p:bodyStyle>
      <a:lvl1pPr marL="228600" indent="-228600" algn="l" defTabSz="914400" rtl="0" eaLnBrk="1" fontAlgn="t" latinLnBrk="0" hangingPunct="1">
        <a:lnSpc>
          <a:spcPct val="90000"/>
        </a:lnSpc>
        <a:spcBef>
          <a:spcPts val="1000"/>
        </a:spcBef>
        <a:buFont typeface="Arial"/>
        <a:buChar char="•"/>
        <a:defRPr sz="2400" kern="1200" baseline="0">
          <a:solidFill>
            <a:srgbClr val="E4E4E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100" kern="1200" baseline="0">
          <a:solidFill>
            <a:srgbClr val="E4E4E6"/>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700" kern="1200" baseline="0">
          <a:solidFill>
            <a:srgbClr val="E4E4E6"/>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baseline="0">
          <a:solidFill>
            <a:srgbClr val="E4E4E6"/>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baseline="0">
          <a:solidFill>
            <a:srgbClr val="E4E4E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6050" y="363872"/>
            <a:ext cx="5829300" cy="1089529"/>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686050" y="1689652"/>
            <a:ext cx="5829300" cy="4487311"/>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686050" y="635523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44AEE-3A1B-C54A-8076-7694C2F4DC1C}" type="datetimeFigureOut">
              <a:rPr lang="en-US" smtClean="0"/>
              <a:t>8/29/2019</a:t>
            </a:fld>
            <a:endParaRPr lang="en-US" dirty="0"/>
          </a:p>
        </p:txBody>
      </p:sp>
      <p:sp>
        <p:nvSpPr>
          <p:cNvPr id="5" name="Footer Placeholder 4"/>
          <p:cNvSpPr>
            <a:spLocks noGrp="1"/>
          </p:cNvSpPr>
          <p:nvPr>
            <p:ph type="ftr" sz="quarter" idx="3"/>
          </p:nvPr>
        </p:nvSpPr>
        <p:spPr>
          <a:xfrm>
            <a:off x="5429250" y="6347851"/>
            <a:ext cx="3086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686050" y="6347851"/>
            <a:ext cx="58293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27823954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iming>
    <p:tnLst>
      <p:par>
        <p:cTn id="1" dur="indefinite" restart="never" nodeType="tmRoot"/>
      </p:par>
    </p:tnLst>
  </p:timing>
  <p:txStyles>
    <p:titleStyle>
      <a:lvl1pPr algn="ctr" defTabSz="914400" rtl="0" eaLnBrk="1" fontAlgn="t" latinLnBrk="0" hangingPunct="1">
        <a:lnSpc>
          <a:spcPct val="90000"/>
        </a:lnSpc>
        <a:spcBef>
          <a:spcPct val="0"/>
        </a:spcBef>
        <a:buNone/>
        <a:defRPr sz="3200" kern="1200" cap="all" baseline="0">
          <a:solidFill>
            <a:srgbClr val="053E87"/>
          </a:solidFill>
          <a:latin typeface="+mj-lt"/>
          <a:ea typeface="+mj-ea"/>
          <a:cs typeface="+mj-cs"/>
        </a:defRPr>
      </a:lvl1pPr>
    </p:titleStyle>
    <p:bodyStyle>
      <a:lvl1pPr marL="228600" indent="-228600" algn="l" defTabSz="914400" rtl="0" eaLnBrk="1" fontAlgn="t" latinLnBrk="0" hangingPunct="1">
        <a:lnSpc>
          <a:spcPct val="90000"/>
        </a:lnSpc>
        <a:spcBef>
          <a:spcPts val="1000"/>
        </a:spcBef>
        <a:buFont typeface="Arial"/>
        <a:buChar char="•"/>
        <a:defRPr sz="2400" kern="1200" baseline="0">
          <a:solidFill>
            <a:srgbClr val="67696E"/>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100" kern="1200" baseline="0">
          <a:solidFill>
            <a:srgbClr val="67696E"/>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700" kern="1200" baseline="0">
          <a:solidFill>
            <a:srgbClr val="67696E"/>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baseline="0">
          <a:solidFill>
            <a:srgbClr val="67696E"/>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baseline="0">
          <a:solidFill>
            <a:srgbClr val="67696E"/>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137" y="973999"/>
            <a:ext cx="7966213" cy="1089529"/>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49137" y="2146852"/>
            <a:ext cx="7966213" cy="4487311"/>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49137" y="635523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44AEE-3A1B-C54A-8076-7694C2F4DC1C}" type="datetimeFigureOut">
              <a:rPr lang="en-US" smtClean="0"/>
              <a:t>8/29/2019</a:t>
            </a:fld>
            <a:endParaRPr lang="en-US" dirty="0"/>
          </a:p>
        </p:txBody>
      </p:sp>
      <p:sp>
        <p:nvSpPr>
          <p:cNvPr id="5" name="Footer Placeholder 4"/>
          <p:cNvSpPr>
            <a:spLocks noGrp="1"/>
          </p:cNvSpPr>
          <p:nvPr>
            <p:ph type="ftr" sz="quarter" idx="3"/>
          </p:nvPr>
        </p:nvSpPr>
        <p:spPr>
          <a:xfrm>
            <a:off x="5429250" y="6347851"/>
            <a:ext cx="3086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 y="6347851"/>
            <a:ext cx="9144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6FFF8B-E00D-EF41-BBDF-FB5CDF328CDE}" type="slidenum">
              <a:rPr lang="en-US" smtClean="0"/>
              <a:pPr/>
              <a:t>‹#›</a:t>
            </a:fld>
            <a:endParaRPr lang="en-US" dirty="0"/>
          </a:p>
        </p:txBody>
      </p:sp>
    </p:spTree>
    <p:extLst>
      <p:ext uri="{BB962C8B-B14F-4D97-AF65-F5344CB8AC3E}">
        <p14:creationId xmlns:p14="http://schemas.microsoft.com/office/powerpoint/2010/main" val="16522588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timing>
    <p:tnLst>
      <p:par>
        <p:cTn id="1" dur="indefinite" restart="never" nodeType="tmRoot"/>
      </p:par>
    </p:tnLst>
  </p:timing>
  <p:txStyles>
    <p:titleStyle>
      <a:lvl1pPr algn="ctr" defTabSz="914400" rtl="0" eaLnBrk="1" fontAlgn="t" latinLnBrk="0" hangingPunct="1">
        <a:lnSpc>
          <a:spcPct val="90000"/>
        </a:lnSpc>
        <a:spcBef>
          <a:spcPct val="0"/>
        </a:spcBef>
        <a:buNone/>
        <a:defRPr sz="3200" kern="1200" cap="all" baseline="0">
          <a:solidFill>
            <a:srgbClr val="053E87"/>
          </a:solidFill>
          <a:latin typeface="+mj-lt"/>
          <a:ea typeface="+mj-ea"/>
          <a:cs typeface="+mj-cs"/>
        </a:defRPr>
      </a:lvl1pPr>
    </p:titleStyle>
    <p:bodyStyle>
      <a:lvl1pPr marL="228600" indent="-228600" algn="l" defTabSz="914400" rtl="0" eaLnBrk="1" fontAlgn="t" latinLnBrk="0" hangingPunct="1">
        <a:lnSpc>
          <a:spcPct val="90000"/>
        </a:lnSpc>
        <a:spcBef>
          <a:spcPts val="1000"/>
        </a:spcBef>
        <a:buFont typeface="Arial"/>
        <a:buChar char="•"/>
        <a:defRPr sz="2400" kern="1200" baseline="0">
          <a:solidFill>
            <a:srgbClr val="67696E"/>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100" kern="1200" baseline="0">
          <a:solidFill>
            <a:srgbClr val="67696E"/>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700" kern="1200" baseline="0">
          <a:solidFill>
            <a:srgbClr val="67696E"/>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baseline="0">
          <a:solidFill>
            <a:srgbClr val="67696E"/>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baseline="0">
          <a:solidFill>
            <a:srgbClr val="67696E"/>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claytonstate.qualtrics.com/jfe/form/SV_ebRSQ0hxLtiwDJ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jeffjacobs@clayton.edu" TargetMode="External"/><Relationship Id="rId2" Type="http://schemas.openxmlformats.org/officeDocument/2006/relationships/hyperlink" Target="mailto:StudentConduct@clayton.edu" TargetMode="External"/><Relationship Id="rId1" Type="http://schemas.openxmlformats.org/officeDocument/2006/relationships/slideLayout" Target="../slideLayouts/slideLayout2.xml"/><Relationship Id="rId4" Type="http://schemas.openxmlformats.org/officeDocument/2006/relationships/hyperlink" Target="mailto:aliciamyrick@clayton.edu"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usg.edu/policymanual/section6/C2655" TargetMode="External"/><Relationship Id="rId2" Type="http://schemas.openxmlformats.org/officeDocument/2006/relationships/hyperlink" Target="http://www.clayton.edu/Portals/24/docs/CSU%20Sexual%20Misconduct%20Title%20IX%20Policy%20REV.pdf?ver=2018-07-12-153853-187" TargetMode="External"/><Relationship Id="rId1" Type="http://schemas.openxmlformats.org/officeDocument/2006/relationships/slideLayout" Target="../slideLayouts/slideLayout2.xml"/><Relationship Id="rId5" Type="http://schemas.openxmlformats.org/officeDocument/2006/relationships/hyperlink" Target="https://www.google.com/url?sa=t&amp;rct=j&amp;q=&amp;esrc=s&amp;source=web&amp;cd=1&amp;ved=2ahUKEwjM4JjNtMHjAhUSH80KHYXtCswQFjAAegQIBRAC&amp;url=https%3A%2F%2Fwww2.ed.gov%2Fabout%2Foffices%2Flist%2Focr%2Fdocs%2Fpregnancy.pdf&amp;usg=AOvVaw3iH0qw4QVnuU8cydr9zHUL" TargetMode="External"/><Relationship Id="rId4" Type="http://schemas.openxmlformats.org/officeDocument/2006/relationships/hyperlink" Target="https://www2.ed.gov/about/offices/list/ocr/docs/dcl-know-rights-201306-title-ix.html"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578225"/>
            <a:ext cx="7772400" cy="1362075"/>
          </a:xfrm>
        </p:spPr>
        <p:txBody>
          <a:bodyPr/>
          <a:lstStyle/>
          <a:p>
            <a:r>
              <a:rPr lang="en-US" sz="4200" dirty="0" smtClean="0"/>
              <a:t>Title IX essentials</a:t>
            </a:r>
            <a:endParaRPr lang="en-US" sz="4200" dirty="0"/>
          </a:p>
        </p:txBody>
      </p:sp>
      <p:pic>
        <p:nvPicPr>
          <p:cNvPr id="2" name="Picture 1"/>
          <p:cNvPicPr>
            <a:picLocks noChangeAspect="1"/>
          </p:cNvPicPr>
          <p:nvPr/>
        </p:nvPicPr>
        <p:blipFill>
          <a:blip r:embed="rId2"/>
          <a:stretch>
            <a:fillRect/>
          </a:stretch>
        </p:blipFill>
        <p:spPr>
          <a:xfrm>
            <a:off x="4760021" y="956218"/>
            <a:ext cx="3181350" cy="1438275"/>
          </a:xfrm>
          <a:prstGeom prst="rect">
            <a:avLst/>
          </a:prstGeom>
        </p:spPr>
      </p:pic>
    </p:spTree>
    <p:extLst>
      <p:ext uri="{BB962C8B-B14F-4D97-AF65-F5344CB8AC3E}">
        <p14:creationId xmlns:p14="http://schemas.microsoft.com/office/powerpoint/2010/main" val="66579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Consequences of Non-Compliance</a:t>
            </a:r>
            <a:endParaRPr lang="en-US" sz="2800" dirty="0"/>
          </a:p>
        </p:txBody>
      </p:sp>
      <p:sp>
        <p:nvSpPr>
          <p:cNvPr id="3" name="Content Placeholder 2"/>
          <p:cNvSpPr>
            <a:spLocks noGrp="1"/>
          </p:cNvSpPr>
          <p:nvPr>
            <p:ph idx="1"/>
          </p:nvPr>
        </p:nvSpPr>
        <p:spPr>
          <a:xfrm>
            <a:off x="563217" y="1596887"/>
            <a:ext cx="8229600" cy="3385930"/>
          </a:xfrm>
        </p:spPr>
        <p:txBody>
          <a:bodyPr/>
          <a:lstStyle/>
          <a:p>
            <a:r>
              <a:rPr lang="en-US" sz="2400" dirty="0" smtClean="0"/>
              <a:t>Loss of federal </a:t>
            </a:r>
            <a:r>
              <a:rPr lang="en-US" sz="2400" dirty="0"/>
              <a:t>funds </a:t>
            </a:r>
            <a:endParaRPr lang="en-US" sz="2400" dirty="0" smtClean="0"/>
          </a:p>
          <a:p>
            <a:r>
              <a:rPr lang="en-US" sz="2400" dirty="0" smtClean="0"/>
              <a:t>Pay fees (Fines, Legal, Other)</a:t>
            </a:r>
          </a:p>
          <a:p>
            <a:r>
              <a:rPr lang="en-US" sz="2400" dirty="0" smtClean="0"/>
              <a:t>Legal Ramifications</a:t>
            </a:r>
          </a:p>
          <a:p>
            <a:r>
              <a:rPr lang="en-US" sz="2400" dirty="0" smtClean="0"/>
              <a:t>Media Attention</a:t>
            </a:r>
          </a:p>
          <a:p>
            <a:r>
              <a:rPr lang="en-US" sz="2400" dirty="0" smtClean="0"/>
              <a:t>Other Consequences</a:t>
            </a:r>
          </a:p>
        </p:txBody>
      </p:sp>
      <p:pic>
        <p:nvPicPr>
          <p:cNvPr id="4" name="Picture 3"/>
          <p:cNvPicPr>
            <a:picLocks noChangeAspect="1"/>
          </p:cNvPicPr>
          <p:nvPr/>
        </p:nvPicPr>
        <p:blipFill>
          <a:blip r:embed="rId2"/>
          <a:stretch>
            <a:fillRect/>
          </a:stretch>
        </p:blipFill>
        <p:spPr>
          <a:xfrm>
            <a:off x="1941080" y="3774053"/>
            <a:ext cx="6250487" cy="2038024"/>
          </a:xfrm>
          <a:prstGeom prst="rect">
            <a:avLst/>
          </a:prstGeom>
        </p:spPr>
      </p:pic>
    </p:spTree>
    <p:extLst>
      <p:ext uri="{BB962C8B-B14F-4D97-AF65-F5344CB8AC3E}">
        <p14:creationId xmlns:p14="http://schemas.microsoft.com/office/powerpoint/2010/main" val="3292949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578225"/>
            <a:ext cx="7772400" cy="1362075"/>
          </a:xfrm>
        </p:spPr>
        <p:txBody>
          <a:bodyPr/>
          <a:lstStyle/>
          <a:p>
            <a:pPr algn="ctr"/>
            <a:r>
              <a:rPr lang="en-US" dirty="0" smtClean="0"/>
              <a:t>Clayton state’s process</a:t>
            </a:r>
            <a:endParaRPr lang="en-US" dirty="0"/>
          </a:p>
        </p:txBody>
      </p:sp>
      <p:sp>
        <p:nvSpPr>
          <p:cNvPr id="3" name="Slide Number Placeholder 2"/>
          <p:cNvSpPr>
            <a:spLocks noGrp="1"/>
          </p:cNvSpPr>
          <p:nvPr>
            <p:ph type="sldNum" sz="quarter" idx="12"/>
          </p:nvPr>
        </p:nvSpPr>
        <p:spPr/>
        <p:txBody>
          <a:bodyPr/>
          <a:lstStyle/>
          <a:p>
            <a:fld id="{F26FFF8B-E00D-EF41-BBDF-FB5CDF328CDE}" type="slidenum">
              <a:rPr lang="en-US" smtClean="0"/>
              <a:pPr/>
              <a:t>11</a:t>
            </a:fld>
            <a:endParaRPr lang="en-US" dirty="0"/>
          </a:p>
        </p:txBody>
      </p:sp>
    </p:spTree>
    <p:extLst>
      <p:ext uri="{BB962C8B-B14F-4D97-AF65-F5344CB8AC3E}">
        <p14:creationId xmlns:p14="http://schemas.microsoft.com/office/powerpoint/2010/main" val="848892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939381"/>
          </a:xfrm>
        </p:spPr>
        <p:txBody>
          <a:bodyPr/>
          <a:lstStyle/>
          <a:p>
            <a:r>
              <a:rPr lang="en-US" sz="2800" dirty="0" smtClean="0"/>
              <a:t>general </a:t>
            </a:r>
            <a:r>
              <a:rPr lang="en-US" sz="2800" dirty="0"/>
              <a:t>investigation</a:t>
            </a:r>
            <a:br>
              <a:rPr lang="en-US" sz="2800" dirty="0"/>
            </a:br>
            <a:r>
              <a:rPr lang="en-US" sz="2800" dirty="0" smtClean="0"/>
              <a:t>process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2188629"/>
              </p:ext>
            </p:extLst>
          </p:nvPr>
        </p:nvGraphicFramePr>
        <p:xfrm>
          <a:off x="162838" y="1171574"/>
          <a:ext cx="8630325" cy="4840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1087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32194"/>
            <a:ext cx="8229600" cy="939381"/>
          </a:xfrm>
        </p:spPr>
        <p:txBody>
          <a:bodyPr/>
          <a:lstStyle/>
          <a:p>
            <a:r>
              <a:rPr lang="en-US" sz="2800" dirty="0" smtClean="0"/>
              <a:t>Key roles involved in a TIX case</a:t>
            </a:r>
            <a:endParaRPr lang="en-US" sz="2800" dirty="0"/>
          </a:p>
        </p:txBody>
      </p:sp>
      <p:graphicFrame>
        <p:nvGraphicFramePr>
          <p:cNvPr id="5" name="Diagram 4"/>
          <p:cNvGraphicFramePr/>
          <p:nvPr>
            <p:extLst>
              <p:ext uri="{D42A27DB-BD31-4B8C-83A1-F6EECF244321}">
                <p14:modId xmlns:p14="http://schemas.microsoft.com/office/powerpoint/2010/main" val="224795887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9108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578225"/>
            <a:ext cx="7772400" cy="1362075"/>
          </a:xfrm>
        </p:spPr>
        <p:txBody>
          <a:bodyPr/>
          <a:lstStyle/>
          <a:p>
            <a:pPr algn="ctr"/>
            <a:r>
              <a:rPr lang="en-US" dirty="0" smtClean="0"/>
              <a:t>Confidentiality in a Title IX matter</a:t>
            </a:r>
            <a:endParaRPr lang="en-US" dirty="0"/>
          </a:p>
        </p:txBody>
      </p:sp>
      <p:sp>
        <p:nvSpPr>
          <p:cNvPr id="3" name="Slide Number Placeholder 2"/>
          <p:cNvSpPr>
            <a:spLocks noGrp="1"/>
          </p:cNvSpPr>
          <p:nvPr>
            <p:ph type="sldNum" sz="quarter" idx="12"/>
          </p:nvPr>
        </p:nvSpPr>
        <p:spPr/>
        <p:txBody>
          <a:bodyPr/>
          <a:lstStyle/>
          <a:p>
            <a:fld id="{F26FFF8B-E00D-EF41-BBDF-FB5CDF328CDE}" type="slidenum">
              <a:rPr lang="en-US" smtClean="0"/>
              <a:pPr/>
              <a:t>14</a:t>
            </a:fld>
            <a:endParaRPr lang="en-US" dirty="0"/>
          </a:p>
        </p:txBody>
      </p:sp>
    </p:spTree>
    <p:extLst>
      <p:ext uri="{BB962C8B-B14F-4D97-AF65-F5344CB8AC3E}">
        <p14:creationId xmlns:p14="http://schemas.microsoft.com/office/powerpoint/2010/main" val="1508277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857570"/>
          </a:xfrm>
        </p:spPr>
        <p:txBody>
          <a:bodyPr/>
          <a:lstStyle/>
          <a:p>
            <a:r>
              <a:rPr lang="en-US" dirty="0" smtClean="0"/>
              <a:t>confidentiality</a:t>
            </a:r>
            <a:endParaRPr lang="en-US" dirty="0"/>
          </a:p>
        </p:txBody>
      </p:sp>
      <p:sp>
        <p:nvSpPr>
          <p:cNvPr id="3" name="Content Placeholder 2"/>
          <p:cNvSpPr>
            <a:spLocks noGrp="1"/>
          </p:cNvSpPr>
          <p:nvPr>
            <p:ph idx="1"/>
          </p:nvPr>
        </p:nvSpPr>
        <p:spPr>
          <a:xfrm>
            <a:off x="457200" y="1352811"/>
            <a:ext cx="8229600" cy="4704521"/>
          </a:xfrm>
        </p:spPr>
        <p:txBody>
          <a:bodyPr/>
          <a:lstStyle/>
          <a:p>
            <a:r>
              <a:rPr lang="en-US" dirty="0" smtClean="0"/>
              <a:t>Where </a:t>
            </a:r>
            <a:r>
              <a:rPr lang="en-US" dirty="0"/>
              <a:t>a complainant or alleged victim requests that his or her identity be withheld or the allegation(s) not be investigated, the Title IX </a:t>
            </a:r>
            <a:r>
              <a:rPr lang="en-US" dirty="0" smtClean="0"/>
              <a:t>Coordinator should consider</a:t>
            </a:r>
          </a:p>
          <a:p>
            <a:pPr lvl="1"/>
            <a:r>
              <a:rPr lang="en-US" dirty="0" smtClean="0"/>
              <a:t>Whether </a:t>
            </a:r>
            <a:r>
              <a:rPr lang="en-US" dirty="0"/>
              <a:t>this request can be honored </a:t>
            </a:r>
            <a:endParaRPr lang="en-US" dirty="0" smtClean="0"/>
          </a:p>
          <a:p>
            <a:pPr lvl="1"/>
            <a:r>
              <a:rPr lang="en-US" dirty="0" smtClean="0"/>
              <a:t>Still </a:t>
            </a:r>
            <a:r>
              <a:rPr lang="en-US" dirty="0"/>
              <a:t>providing a safe and nondiscriminatory </a:t>
            </a:r>
            <a:r>
              <a:rPr lang="en-US" dirty="0" smtClean="0"/>
              <a:t>environment</a:t>
            </a:r>
          </a:p>
          <a:p>
            <a:pPr lvl="1"/>
            <a:r>
              <a:rPr lang="en-US" dirty="0" smtClean="0"/>
              <a:t>Honoring </a:t>
            </a:r>
            <a:r>
              <a:rPr lang="en-US" dirty="0"/>
              <a:t>the request may limit the </a:t>
            </a:r>
            <a:r>
              <a:rPr lang="en-US" dirty="0" smtClean="0"/>
              <a:t>ability </a:t>
            </a:r>
            <a:r>
              <a:rPr lang="en-US" dirty="0"/>
              <a:t>to respond </a:t>
            </a:r>
            <a:endParaRPr lang="en-US" dirty="0" smtClean="0"/>
          </a:p>
          <a:p>
            <a:pPr lvl="1"/>
            <a:r>
              <a:rPr lang="en-US" dirty="0" smtClean="0"/>
              <a:t>Honoring the request may </a:t>
            </a:r>
            <a:r>
              <a:rPr lang="en-US" dirty="0"/>
              <a:t>limit the </a:t>
            </a:r>
            <a:r>
              <a:rPr lang="en-US" dirty="0" smtClean="0"/>
              <a:t>ability </a:t>
            </a:r>
            <a:r>
              <a:rPr lang="en-US" dirty="0"/>
              <a:t>to </a:t>
            </a:r>
            <a:r>
              <a:rPr lang="en-US" dirty="0" smtClean="0"/>
              <a:t>issue sanctions</a:t>
            </a:r>
            <a:endParaRPr lang="en-US" dirty="0"/>
          </a:p>
          <a:p>
            <a:endParaRPr lang="en-US" dirty="0"/>
          </a:p>
        </p:txBody>
      </p:sp>
      <p:sp>
        <p:nvSpPr>
          <p:cNvPr id="4" name="AutoShape 2" descr="Image result for confidential vs priv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409295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720306"/>
          </a:xfrm>
        </p:spPr>
        <p:txBody>
          <a:bodyPr>
            <a:normAutofit fontScale="90000"/>
          </a:bodyPr>
          <a:lstStyle/>
          <a:p>
            <a:r>
              <a:rPr lang="en-US" sz="4950" dirty="0"/>
              <a:t>RETALIATION</a:t>
            </a:r>
          </a:p>
        </p:txBody>
      </p:sp>
      <p:sp>
        <p:nvSpPr>
          <p:cNvPr id="3" name="Content Placeholder 2"/>
          <p:cNvSpPr>
            <a:spLocks noGrp="1"/>
          </p:cNvSpPr>
          <p:nvPr>
            <p:ph sz="half" idx="1"/>
          </p:nvPr>
        </p:nvSpPr>
        <p:spPr>
          <a:xfrm>
            <a:off x="457200" y="952500"/>
            <a:ext cx="5194300" cy="5067300"/>
          </a:xfrm>
        </p:spPr>
        <p:txBody>
          <a:bodyPr/>
          <a:lstStyle/>
          <a:p>
            <a:r>
              <a:rPr lang="en-US" dirty="0" smtClean="0"/>
              <a:t>In </a:t>
            </a:r>
            <a:r>
              <a:rPr lang="en-US" dirty="0"/>
              <a:t>good faith, reports </a:t>
            </a:r>
            <a:r>
              <a:rPr lang="en-US" dirty="0" smtClean="0"/>
              <a:t>misconduct. </a:t>
            </a:r>
          </a:p>
          <a:p>
            <a:r>
              <a:rPr lang="en-US" dirty="0" smtClean="0"/>
              <a:t>Participates </a:t>
            </a:r>
            <a:r>
              <a:rPr lang="en-US" dirty="0"/>
              <a:t>or cooperates </a:t>
            </a:r>
            <a:r>
              <a:rPr lang="en-US" dirty="0" smtClean="0"/>
              <a:t>in any investigation. </a:t>
            </a:r>
          </a:p>
          <a:p>
            <a:r>
              <a:rPr lang="en-US" dirty="0" smtClean="0"/>
              <a:t>Anyone </a:t>
            </a:r>
            <a:r>
              <a:rPr lang="en-US" dirty="0"/>
              <a:t>who believes that </a:t>
            </a:r>
            <a:r>
              <a:rPr lang="en-US" dirty="0" smtClean="0"/>
              <a:t>have </a:t>
            </a:r>
            <a:r>
              <a:rPr lang="en-US" dirty="0"/>
              <a:t>been the target of retaliation </a:t>
            </a:r>
            <a:r>
              <a:rPr lang="en-US" dirty="0" smtClean="0"/>
              <a:t>should </a:t>
            </a:r>
            <a:r>
              <a:rPr lang="en-US" dirty="0"/>
              <a:t>immediately contact the </a:t>
            </a:r>
            <a:r>
              <a:rPr lang="en-US" dirty="0" smtClean="0"/>
              <a:t>Coordinator. </a:t>
            </a:r>
          </a:p>
          <a:p>
            <a:r>
              <a:rPr lang="en-US" dirty="0" smtClean="0"/>
              <a:t>Violators subject </a:t>
            </a:r>
            <a:r>
              <a:rPr lang="en-US" dirty="0"/>
              <a:t>to disciplinary action.</a:t>
            </a:r>
          </a:p>
        </p:txBody>
      </p:sp>
      <p:pic>
        <p:nvPicPr>
          <p:cNvPr id="9218" name="Picture 2" descr="http://www.nationalpoliceandfirelaborblog.com/wp-content/uploads/2013/03/Workplace-Retaliation.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531644" y="1306512"/>
            <a:ext cx="3155156" cy="3155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852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1004814"/>
          </a:xfrm>
        </p:spPr>
        <p:txBody>
          <a:bodyPr/>
          <a:lstStyle/>
          <a:p>
            <a:r>
              <a:rPr lang="en-US" sz="2800" dirty="0" smtClean="0"/>
              <a:t>Title IX Investigator and Panelist</a:t>
            </a:r>
            <a:endParaRPr lang="en-US" sz="2800" dirty="0"/>
          </a:p>
        </p:txBody>
      </p:sp>
      <p:sp>
        <p:nvSpPr>
          <p:cNvPr id="3" name="Content Placeholder 2"/>
          <p:cNvSpPr>
            <a:spLocks noGrp="1"/>
          </p:cNvSpPr>
          <p:nvPr>
            <p:ph idx="1"/>
          </p:nvPr>
        </p:nvSpPr>
        <p:spPr>
          <a:xfrm>
            <a:off x="457200" y="1237008"/>
            <a:ext cx="8229600" cy="4912001"/>
          </a:xfrm>
        </p:spPr>
        <p:txBody>
          <a:bodyPr/>
          <a:lstStyle/>
          <a:p>
            <a:pPr lvl="0"/>
            <a:endParaRPr lang="en-US" sz="1800" dirty="0" smtClean="0"/>
          </a:p>
          <a:p>
            <a:pPr lvl="0"/>
            <a:r>
              <a:rPr lang="en-US" sz="2800" dirty="0"/>
              <a:t>The </a:t>
            </a:r>
            <a:r>
              <a:rPr lang="en-US" sz="2800" b="1" dirty="0"/>
              <a:t>investigator</a:t>
            </a:r>
            <a:r>
              <a:rPr lang="en-US" sz="2800" dirty="0"/>
              <a:t> is the key to finding fact in </a:t>
            </a:r>
            <a:r>
              <a:rPr lang="en-US" sz="2800" dirty="0" smtClean="0"/>
              <a:t>line </a:t>
            </a:r>
            <a:r>
              <a:rPr lang="en-US" sz="2800" dirty="0"/>
              <a:t>with standard of proof which is preponderance of the evidence – in an </a:t>
            </a:r>
            <a:r>
              <a:rPr lang="en-US" sz="2800" b="1" dirty="0"/>
              <a:t>unbiased </a:t>
            </a:r>
            <a:r>
              <a:rPr lang="en-US" sz="2800" b="1" dirty="0" smtClean="0"/>
              <a:t>manner</a:t>
            </a:r>
            <a:r>
              <a:rPr lang="en-US" sz="2800" dirty="0" smtClean="0"/>
              <a:t>.</a:t>
            </a:r>
            <a:endParaRPr lang="en-US" sz="2800" dirty="0"/>
          </a:p>
          <a:p>
            <a:pPr lvl="0"/>
            <a:r>
              <a:rPr lang="en-US" sz="2800" dirty="0" smtClean="0"/>
              <a:t>A </a:t>
            </a:r>
            <a:r>
              <a:rPr lang="en-US" sz="2800" b="1" dirty="0" smtClean="0"/>
              <a:t>panelist</a:t>
            </a:r>
            <a:r>
              <a:rPr lang="en-US" sz="2800" dirty="0" smtClean="0"/>
              <a:t> </a:t>
            </a:r>
            <a:r>
              <a:rPr lang="en-US" sz="2800" dirty="0" smtClean="0"/>
              <a:t>member is </a:t>
            </a:r>
            <a:r>
              <a:rPr lang="en-US" sz="2800" dirty="0"/>
              <a:t>responsible for </a:t>
            </a:r>
            <a:r>
              <a:rPr lang="en-US" sz="2800" dirty="0" smtClean="0"/>
              <a:t>hearing the </a:t>
            </a:r>
            <a:r>
              <a:rPr lang="en-US" sz="2800" dirty="0" smtClean="0"/>
              <a:t>Title </a:t>
            </a:r>
            <a:r>
              <a:rPr lang="en-US" sz="2800" dirty="0"/>
              <a:t>IX </a:t>
            </a:r>
            <a:r>
              <a:rPr lang="en-US" sz="2800" dirty="0" smtClean="0"/>
              <a:t>investigations where findings have resulted in an appeal/hearing.  </a:t>
            </a:r>
            <a:endParaRPr lang="en-US" sz="2800" b="1" dirty="0" smtClean="0"/>
          </a:p>
        </p:txBody>
      </p:sp>
    </p:spTree>
    <p:extLst>
      <p:ext uri="{BB962C8B-B14F-4D97-AF65-F5344CB8AC3E}">
        <p14:creationId xmlns:p14="http://schemas.microsoft.com/office/powerpoint/2010/main" val="4124318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1195773"/>
          </a:xfrm>
        </p:spPr>
        <p:txBody>
          <a:bodyPr/>
          <a:lstStyle/>
          <a:p>
            <a:r>
              <a:rPr lang="en-US" dirty="0" smtClean="0"/>
              <a:t>Responsible employee</a:t>
            </a:r>
            <a:endParaRPr lang="en-US" dirty="0"/>
          </a:p>
        </p:txBody>
      </p:sp>
      <p:sp>
        <p:nvSpPr>
          <p:cNvPr id="3" name="Content Placeholder 2"/>
          <p:cNvSpPr>
            <a:spLocks noGrp="1"/>
          </p:cNvSpPr>
          <p:nvPr>
            <p:ph idx="1"/>
          </p:nvPr>
        </p:nvSpPr>
        <p:spPr>
          <a:xfrm>
            <a:off x="457200" y="1105787"/>
            <a:ext cx="8229600" cy="4951546"/>
          </a:xfrm>
        </p:spPr>
        <p:txBody>
          <a:bodyPr/>
          <a:lstStyle/>
          <a:p>
            <a:r>
              <a:rPr lang="en-US" dirty="0" smtClean="0"/>
              <a:t>Also known as “</a:t>
            </a:r>
            <a:r>
              <a:rPr lang="en-US" b="1" dirty="0" smtClean="0"/>
              <a:t>Mandatory Reporter</a:t>
            </a:r>
            <a:r>
              <a:rPr lang="en-US" dirty="0" smtClean="0"/>
              <a:t>.”</a:t>
            </a:r>
          </a:p>
          <a:p>
            <a:r>
              <a:rPr lang="en-US" dirty="0" smtClean="0"/>
              <a:t>A </a:t>
            </a:r>
            <a:r>
              <a:rPr lang="en-US" dirty="0"/>
              <a:t>“</a:t>
            </a:r>
            <a:r>
              <a:rPr lang="en-US" b="1" dirty="0"/>
              <a:t>Responsible </a:t>
            </a:r>
            <a:r>
              <a:rPr lang="en-US" b="1" dirty="0" smtClean="0"/>
              <a:t>Employee</a:t>
            </a:r>
            <a:r>
              <a:rPr lang="en-US" dirty="0"/>
              <a:t>” under Title IX is required to report incidents </a:t>
            </a:r>
            <a:r>
              <a:rPr lang="en-US" dirty="0" smtClean="0"/>
              <a:t>that </a:t>
            </a:r>
            <a:r>
              <a:rPr lang="en-US" dirty="0"/>
              <a:t>they witness or are advised have occurred to the University's Title IX </a:t>
            </a:r>
            <a:r>
              <a:rPr lang="en-US" dirty="0" smtClean="0"/>
              <a:t>Coordinator.</a:t>
            </a:r>
            <a:endParaRPr lang="en-US" dirty="0"/>
          </a:p>
          <a:p>
            <a:pPr lvl="0"/>
            <a:r>
              <a:rPr lang="en-US" dirty="0"/>
              <a:t>Who is considered a </a:t>
            </a:r>
            <a:r>
              <a:rPr lang="en-US" b="1" dirty="0"/>
              <a:t>Responsible Employee</a:t>
            </a:r>
            <a:r>
              <a:rPr lang="en-US" dirty="0"/>
              <a:t>?</a:t>
            </a:r>
          </a:p>
          <a:p>
            <a:pPr lvl="0"/>
            <a:r>
              <a:rPr lang="en-US" dirty="0"/>
              <a:t>Faculty &amp; Staff</a:t>
            </a:r>
          </a:p>
          <a:p>
            <a:pPr lvl="1"/>
            <a:r>
              <a:rPr lang="en-US" dirty="0"/>
              <a:t>Has the authority to take action to redress the harassment</a:t>
            </a:r>
          </a:p>
          <a:p>
            <a:pPr lvl="1"/>
            <a:r>
              <a:rPr lang="en-US" dirty="0"/>
              <a:t>Has the duty to report harassment or other </a:t>
            </a:r>
            <a:r>
              <a:rPr lang="en-US" dirty="0" smtClean="0"/>
              <a:t>misconduct </a:t>
            </a:r>
            <a:endParaRPr lang="en-US" dirty="0"/>
          </a:p>
          <a:p>
            <a:pPr lvl="1"/>
            <a:r>
              <a:rPr lang="en-US" dirty="0" smtClean="0"/>
              <a:t>Someone </a:t>
            </a:r>
            <a:r>
              <a:rPr lang="en-US" dirty="0"/>
              <a:t>a student could reasonably believe has this authority or responsibility</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968591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Privileged employee</a:t>
            </a:r>
            <a:endParaRPr lang="en-US" dirty="0"/>
          </a:p>
        </p:txBody>
      </p:sp>
      <p:sp>
        <p:nvSpPr>
          <p:cNvPr id="3" name="Content Placeholder 2"/>
          <p:cNvSpPr>
            <a:spLocks noGrp="1"/>
          </p:cNvSpPr>
          <p:nvPr>
            <p:ph idx="1"/>
          </p:nvPr>
        </p:nvSpPr>
        <p:spPr>
          <a:xfrm>
            <a:off x="457200" y="1252603"/>
            <a:ext cx="8229600" cy="4804729"/>
          </a:xfrm>
        </p:spPr>
        <p:txBody>
          <a:bodyPr/>
          <a:lstStyle/>
          <a:p>
            <a:r>
              <a:rPr lang="en-US" sz="2200" dirty="0"/>
              <a:t>Individuals </a:t>
            </a:r>
            <a:r>
              <a:rPr lang="en-US" sz="2200" dirty="0" smtClean="0"/>
              <a:t>whom </a:t>
            </a:r>
            <a:r>
              <a:rPr lang="en-US" sz="2200" dirty="0"/>
              <a:t>a complainant or alleged victim may talk in confidence, as provided by law. </a:t>
            </a:r>
            <a:endParaRPr lang="en-US" sz="2200" dirty="0" smtClean="0"/>
          </a:p>
          <a:p>
            <a:r>
              <a:rPr lang="en-US" sz="2200" dirty="0" smtClean="0"/>
              <a:t>Privileged </a:t>
            </a:r>
            <a:r>
              <a:rPr lang="en-US" sz="2200" dirty="0" smtClean="0"/>
              <a:t>employees </a:t>
            </a:r>
            <a:r>
              <a:rPr lang="en-US" sz="2200" dirty="0"/>
              <a:t>include those providing counseling, advocacy, health, mental health, or sexual-assault related services (e.g., sexual assault resource centers, campus health centers, pastoral counselors, and campus mental health centers</a:t>
            </a:r>
            <a:r>
              <a:rPr lang="en-US" sz="2200" dirty="0" smtClean="0"/>
              <a:t>).</a:t>
            </a:r>
          </a:p>
          <a:p>
            <a:r>
              <a:rPr lang="en-US" sz="2200" dirty="0" smtClean="0"/>
              <a:t>Exceptions </a:t>
            </a:r>
            <a:r>
              <a:rPr lang="en-US" sz="2200" dirty="0"/>
              <a:t>to confidentiality exist where the conduct involves suspected abuse of a minor (in Georgia, under the age of 18) or otherwise provided by law, such as imminent threat of serious harm. </a:t>
            </a:r>
            <a:endParaRPr lang="en-US" sz="2200" dirty="0" smtClean="0"/>
          </a:p>
        </p:txBody>
      </p:sp>
    </p:spTree>
    <p:extLst>
      <p:ext uri="{BB962C8B-B14F-4D97-AF65-F5344CB8AC3E}">
        <p14:creationId xmlns:p14="http://schemas.microsoft.com/office/powerpoint/2010/main" val="3370600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5033"/>
            <a:ext cx="8229600" cy="872839"/>
          </a:xfrm>
        </p:spPr>
        <p:txBody>
          <a:bodyPr>
            <a:normAutofit/>
          </a:bodyPr>
          <a:lstStyle/>
          <a:p>
            <a:r>
              <a:rPr lang="en-US" sz="4950" dirty="0"/>
              <a:t>Title IX in the News</a:t>
            </a:r>
          </a:p>
        </p:txBody>
      </p:sp>
      <p:sp>
        <p:nvSpPr>
          <p:cNvPr id="3" name="Content Placeholder 2"/>
          <p:cNvSpPr>
            <a:spLocks noGrp="1"/>
          </p:cNvSpPr>
          <p:nvPr>
            <p:ph sz="half" idx="1"/>
          </p:nvPr>
        </p:nvSpPr>
        <p:spPr>
          <a:xfrm>
            <a:off x="723654" y="1544063"/>
            <a:ext cx="7718887" cy="3509941"/>
          </a:xfrm>
        </p:spPr>
        <p:txBody>
          <a:bodyPr>
            <a:normAutofit/>
          </a:bodyPr>
          <a:lstStyle/>
          <a:p>
            <a:pPr marL="0" indent="0">
              <a:buNone/>
            </a:pPr>
            <a:r>
              <a:rPr lang="en-US" dirty="0" smtClean="0"/>
              <a:t>As of </a:t>
            </a:r>
            <a:r>
              <a:rPr lang="en-US" dirty="0"/>
              <a:t>August 2, </a:t>
            </a:r>
            <a:r>
              <a:rPr lang="en-US" dirty="0" smtClean="0"/>
              <a:t>2019 there were 1,409 pending cases under investigation </a:t>
            </a:r>
            <a:r>
              <a:rPr lang="en-US" dirty="0"/>
              <a:t>at </a:t>
            </a:r>
            <a:r>
              <a:rPr lang="en-US" dirty="0" smtClean="0"/>
              <a:t>Elementary, Secondary </a:t>
            </a:r>
            <a:r>
              <a:rPr lang="en-US" dirty="0"/>
              <a:t>and Post-Secondary </a:t>
            </a:r>
            <a:r>
              <a:rPr lang="en-US" dirty="0" smtClean="0"/>
              <a:t>Schools.</a:t>
            </a:r>
          </a:p>
          <a:p>
            <a:pPr marL="0" indent="0">
              <a:buNone/>
            </a:pPr>
            <a:endParaRPr lang="en-US" sz="2100" dirty="0"/>
          </a:p>
          <a:p>
            <a:pPr marL="0" indent="0">
              <a:buNone/>
            </a:pPr>
            <a:r>
              <a:rPr lang="en-US" sz="2500" b="1" dirty="0" smtClean="0"/>
              <a:t>		- </a:t>
            </a:r>
            <a:r>
              <a:rPr lang="en-US" sz="2500" b="1" dirty="0" smtClean="0"/>
              <a:t>76 Cases in Georgia</a:t>
            </a:r>
          </a:p>
          <a:p>
            <a:pPr marL="0" indent="0">
              <a:buNone/>
            </a:pPr>
            <a:endParaRPr lang="en-US" sz="2100" i="1" dirty="0"/>
          </a:p>
          <a:p>
            <a:pPr marL="0" indent="0">
              <a:buNone/>
            </a:pPr>
            <a:r>
              <a:rPr lang="en-US" sz="1200" i="1" dirty="0" smtClean="0"/>
              <a:t>Source</a:t>
            </a:r>
            <a:r>
              <a:rPr lang="en-US" sz="1200" i="1" dirty="0"/>
              <a:t>: </a:t>
            </a:r>
            <a:r>
              <a:rPr lang="en-US" sz="1200" i="1" dirty="0" smtClean="0"/>
              <a:t>U.S. Department of Education, August 20, 2019</a:t>
            </a:r>
            <a:endParaRPr lang="en-US" sz="1200" i="1" dirty="0"/>
          </a:p>
        </p:txBody>
      </p:sp>
      <p:sp>
        <p:nvSpPr>
          <p:cNvPr id="4" name="Right Arrow 3"/>
          <p:cNvSpPr/>
          <p:nvPr/>
        </p:nvSpPr>
        <p:spPr>
          <a:xfrm>
            <a:off x="876822" y="3317821"/>
            <a:ext cx="610920" cy="5386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672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578225"/>
            <a:ext cx="7772400" cy="1362075"/>
          </a:xfrm>
        </p:spPr>
        <p:txBody>
          <a:bodyPr/>
          <a:lstStyle/>
          <a:p>
            <a:pPr algn="ctr"/>
            <a:r>
              <a:rPr lang="en-US" dirty="0" smtClean="0"/>
              <a:t>Reporting &amp; requirements</a:t>
            </a:r>
            <a:endParaRPr lang="en-US" dirty="0"/>
          </a:p>
        </p:txBody>
      </p:sp>
      <p:sp>
        <p:nvSpPr>
          <p:cNvPr id="3" name="Slide Number Placeholder 2"/>
          <p:cNvSpPr>
            <a:spLocks noGrp="1"/>
          </p:cNvSpPr>
          <p:nvPr>
            <p:ph type="sldNum" sz="quarter" idx="12"/>
          </p:nvPr>
        </p:nvSpPr>
        <p:spPr/>
        <p:txBody>
          <a:bodyPr/>
          <a:lstStyle/>
          <a:p>
            <a:fld id="{F26FFF8B-E00D-EF41-BBDF-FB5CDF328CDE}" type="slidenum">
              <a:rPr lang="en-US" smtClean="0"/>
              <a:pPr/>
              <a:t>20</a:t>
            </a:fld>
            <a:endParaRPr lang="en-US" dirty="0"/>
          </a:p>
        </p:txBody>
      </p:sp>
    </p:spTree>
    <p:extLst>
      <p:ext uri="{BB962C8B-B14F-4D97-AF65-F5344CB8AC3E}">
        <p14:creationId xmlns:p14="http://schemas.microsoft.com/office/powerpoint/2010/main" val="862372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1012406"/>
          </a:xfrm>
        </p:spPr>
        <p:txBody>
          <a:bodyPr>
            <a:normAutofit/>
          </a:bodyPr>
          <a:lstStyle/>
          <a:p>
            <a:r>
              <a:rPr lang="en-US" sz="3000" dirty="0" smtClean="0"/>
              <a:t>What to report?</a:t>
            </a:r>
            <a:endParaRPr lang="en-US" sz="3000" dirty="0"/>
          </a:p>
        </p:txBody>
      </p:sp>
      <p:sp>
        <p:nvSpPr>
          <p:cNvPr id="3" name="Content Placeholder 2"/>
          <p:cNvSpPr>
            <a:spLocks noGrp="1"/>
          </p:cNvSpPr>
          <p:nvPr>
            <p:ph idx="1"/>
          </p:nvPr>
        </p:nvSpPr>
        <p:spPr>
          <a:xfrm>
            <a:off x="1966587" y="1244600"/>
            <a:ext cx="5448822" cy="3039301"/>
          </a:xfrm>
        </p:spPr>
        <p:txBody>
          <a:bodyPr>
            <a:noAutofit/>
          </a:bodyPr>
          <a:lstStyle/>
          <a:p>
            <a:r>
              <a:rPr lang="en-US" sz="2000" dirty="0" smtClean="0"/>
              <a:t>We </a:t>
            </a:r>
            <a:r>
              <a:rPr lang="en-US" sz="2000" dirty="0" smtClean="0"/>
              <a:t>have an obligation to respond to </a:t>
            </a:r>
            <a:r>
              <a:rPr lang="en-US" sz="2000" dirty="0" smtClean="0"/>
              <a:t>ALL Title IX </a:t>
            </a:r>
            <a:r>
              <a:rPr lang="en-US" sz="2000" dirty="0" smtClean="0"/>
              <a:t>claims made, including </a:t>
            </a:r>
            <a:r>
              <a:rPr lang="en-US" sz="2000" dirty="0" smtClean="0"/>
              <a:t>when:</a:t>
            </a:r>
          </a:p>
          <a:p>
            <a:pPr lvl="1"/>
            <a:r>
              <a:rPr lang="en-US" sz="2000" dirty="0"/>
              <a:t>the incident occurs off-campus and outside the campus/district’s educational programs or activities.</a:t>
            </a:r>
          </a:p>
          <a:p>
            <a:r>
              <a:rPr lang="en-US" sz="2000" dirty="0" smtClean="0"/>
              <a:t>If you are unsure, REPORT IT!</a:t>
            </a:r>
            <a:endParaRPr lang="en-US" sz="2000" dirty="0" smtClean="0"/>
          </a:p>
        </p:txBody>
      </p:sp>
      <p:pic>
        <p:nvPicPr>
          <p:cNvPr id="4" name="Picture 3"/>
          <p:cNvPicPr>
            <a:picLocks noChangeAspect="1"/>
          </p:cNvPicPr>
          <p:nvPr/>
        </p:nvPicPr>
        <p:blipFill>
          <a:blip r:embed="rId2"/>
          <a:stretch>
            <a:fillRect/>
          </a:stretch>
        </p:blipFill>
        <p:spPr>
          <a:xfrm>
            <a:off x="6126500" y="3791364"/>
            <a:ext cx="2190750" cy="2085975"/>
          </a:xfrm>
          <a:prstGeom prst="rect">
            <a:avLst/>
          </a:prstGeom>
        </p:spPr>
      </p:pic>
      <p:pic>
        <p:nvPicPr>
          <p:cNvPr id="5" name="Picture 4"/>
          <p:cNvPicPr>
            <a:picLocks noChangeAspect="1"/>
          </p:cNvPicPr>
          <p:nvPr/>
        </p:nvPicPr>
        <p:blipFill>
          <a:blip r:embed="rId3"/>
          <a:stretch>
            <a:fillRect/>
          </a:stretch>
        </p:blipFill>
        <p:spPr>
          <a:xfrm>
            <a:off x="3341684" y="3791364"/>
            <a:ext cx="2188654" cy="2085013"/>
          </a:xfrm>
          <a:prstGeom prst="rect">
            <a:avLst/>
          </a:prstGeom>
        </p:spPr>
      </p:pic>
      <p:pic>
        <p:nvPicPr>
          <p:cNvPr id="6" name="Picture 5"/>
          <p:cNvPicPr>
            <a:picLocks noChangeAspect="1"/>
          </p:cNvPicPr>
          <p:nvPr/>
        </p:nvPicPr>
        <p:blipFill>
          <a:blip r:embed="rId3"/>
          <a:stretch>
            <a:fillRect/>
          </a:stretch>
        </p:blipFill>
        <p:spPr>
          <a:xfrm>
            <a:off x="531817" y="3792326"/>
            <a:ext cx="2188654" cy="2085013"/>
          </a:xfrm>
          <a:prstGeom prst="rect">
            <a:avLst/>
          </a:prstGeom>
        </p:spPr>
      </p:pic>
    </p:spTree>
    <p:extLst>
      <p:ext uri="{BB962C8B-B14F-4D97-AF65-F5344CB8AC3E}">
        <p14:creationId xmlns:p14="http://schemas.microsoft.com/office/powerpoint/2010/main" val="4040861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363" y="1117600"/>
            <a:ext cx="4343400" cy="4618831"/>
          </a:xfrm>
        </p:spPr>
        <p:txBody>
          <a:bodyPr>
            <a:normAutofit/>
          </a:bodyPr>
          <a:lstStyle/>
          <a:p>
            <a:r>
              <a:rPr lang="en-US" sz="2200" dirty="0"/>
              <a:t>Faculty and </a:t>
            </a:r>
            <a:r>
              <a:rPr lang="en-US" sz="2200" dirty="0" smtClean="0"/>
              <a:t>Staff </a:t>
            </a:r>
            <a:r>
              <a:rPr lang="en-US" sz="2200" dirty="0"/>
              <a:t>who receive complaints of sexual harassment or sexual violence are </a:t>
            </a:r>
            <a:r>
              <a:rPr lang="en-US" sz="2200" b="1" dirty="0" smtClean="0"/>
              <a:t>REQUIRED </a:t>
            </a:r>
            <a:r>
              <a:rPr lang="en-US" sz="2200" dirty="0"/>
              <a:t>to report complaints to the Title IX Coordinator.</a:t>
            </a:r>
          </a:p>
          <a:p>
            <a:r>
              <a:rPr lang="en-US" sz="2200" dirty="0" smtClean="0"/>
              <a:t>The </a:t>
            </a:r>
            <a:r>
              <a:rPr lang="en-US" sz="2200" b="1" dirty="0"/>
              <a:t>exceptions </a:t>
            </a:r>
            <a:r>
              <a:rPr lang="en-US" sz="2200" dirty="0"/>
              <a:t>to this rule are psychologists and medical care providers in the </a:t>
            </a:r>
            <a:r>
              <a:rPr lang="en-US" sz="2200" dirty="0" smtClean="0"/>
              <a:t>University Health Center.</a:t>
            </a:r>
            <a:endParaRPr lang="en-US" sz="2200" dirty="0"/>
          </a:p>
        </p:txBody>
      </p:sp>
      <p:pic>
        <p:nvPicPr>
          <p:cNvPr id="4100" name="Picture 4" descr="http://www.drexel.edu/~/media/Images/now/v2/story-images/2015/april/Title%20IX%201.ashx?h=530&amp;w=800&amp;hash=6C96AF69F95FDFA729AC2453C6B9CD0907A32D4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8744" y="2930128"/>
            <a:ext cx="3425406" cy="226933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457200" y="232194"/>
            <a:ext cx="8229600" cy="745706"/>
          </a:xfrm>
        </p:spPr>
        <p:txBody>
          <a:bodyPr>
            <a:normAutofit/>
          </a:bodyPr>
          <a:lstStyle/>
          <a:p>
            <a:r>
              <a:rPr lang="en-US" dirty="0" smtClean="0"/>
              <a:t>Reporting Title IX</a:t>
            </a:r>
            <a:endParaRPr lang="en-US" dirty="0"/>
          </a:p>
        </p:txBody>
      </p:sp>
    </p:spTree>
    <p:extLst>
      <p:ext uri="{BB962C8B-B14F-4D97-AF65-F5344CB8AC3E}">
        <p14:creationId xmlns:p14="http://schemas.microsoft.com/office/powerpoint/2010/main" val="1443175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35706"/>
            <a:ext cx="4393406" cy="1747436"/>
          </a:xfrm>
        </p:spPr>
        <p:txBody>
          <a:bodyPr>
            <a:noAutofit/>
          </a:bodyPr>
          <a:lstStyle/>
          <a:p>
            <a:pPr marL="0" indent="0">
              <a:buNone/>
            </a:pPr>
            <a:r>
              <a:rPr lang="en-US" sz="1800" b="1" i="1" u="sng" dirty="0"/>
              <a:t>Always remember</a:t>
            </a:r>
            <a:r>
              <a:rPr lang="en-US" sz="1800" b="1" i="1" dirty="0"/>
              <a:t>:</a:t>
            </a:r>
            <a:endParaRPr lang="en-US" sz="1800" i="1" dirty="0"/>
          </a:p>
          <a:p>
            <a:pPr marL="0" indent="0">
              <a:buNone/>
            </a:pPr>
            <a:r>
              <a:rPr lang="en-US" sz="1800" dirty="0"/>
              <a:t>If a student approaches you to report an incident, stop them early on to let them know that if they are going to tell you about </a:t>
            </a:r>
            <a:r>
              <a:rPr lang="en-US" sz="1800" dirty="0" smtClean="0"/>
              <a:t>a Title IX related matter </a:t>
            </a:r>
            <a:r>
              <a:rPr lang="en-US" sz="1800" dirty="0"/>
              <a:t>– you are obligated to report it.</a:t>
            </a:r>
          </a:p>
        </p:txBody>
      </p:sp>
      <p:sp>
        <p:nvSpPr>
          <p:cNvPr id="5" name="Content Placeholder 4"/>
          <p:cNvSpPr>
            <a:spLocks noGrp="1"/>
          </p:cNvSpPr>
          <p:nvPr>
            <p:ph sz="half" idx="2"/>
          </p:nvPr>
        </p:nvSpPr>
        <p:spPr>
          <a:xfrm>
            <a:off x="5155894" y="1135707"/>
            <a:ext cx="3530906" cy="4610492"/>
          </a:xfrm>
        </p:spPr>
        <p:txBody>
          <a:bodyPr>
            <a:normAutofit fontScale="85000" lnSpcReduction="20000"/>
          </a:bodyPr>
          <a:lstStyle/>
          <a:p>
            <a:pPr marL="0" indent="0">
              <a:buNone/>
            </a:pPr>
            <a:r>
              <a:rPr lang="en-US" b="1" dirty="0" smtClean="0"/>
              <a:t>Determine:</a:t>
            </a:r>
          </a:p>
          <a:p>
            <a:pPr>
              <a:buFont typeface="+mj-lt"/>
              <a:buAutoNum type="arabicPeriod"/>
            </a:pPr>
            <a:r>
              <a:rPr lang="en-US" dirty="0" smtClean="0"/>
              <a:t>If the person is </a:t>
            </a:r>
            <a:r>
              <a:rPr lang="en-US" b="1" dirty="0" smtClean="0"/>
              <a:t>safe. </a:t>
            </a:r>
            <a:r>
              <a:rPr lang="en-US" dirty="0" smtClean="0"/>
              <a:t>If not, ask if you can call Campus Police for them.</a:t>
            </a:r>
          </a:p>
          <a:p>
            <a:pPr>
              <a:buFont typeface="+mj-lt"/>
              <a:buAutoNum type="arabicPeriod"/>
            </a:pPr>
            <a:r>
              <a:rPr lang="en-US" dirty="0" smtClean="0"/>
              <a:t>If the person </a:t>
            </a:r>
            <a:r>
              <a:rPr lang="en-US" b="1" dirty="0" smtClean="0"/>
              <a:t>wants or needs</a:t>
            </a:r>
            <a:r>
              <a:rPr lang="en-US" dirty="0" smtClean="0"/>
              <a:t> medical attention. This is ultimately the person’s decision. </a:t>
            </a:r>
            <a:endParaRPr lang="en-US" dirty="0"/>
          </a:p>
          <a:p>
            <a:pPr>
              <a:buFont typeface="+mj-lt"/>
              <a:buAutoNum type="arabicPeriod"/>
            </a:pPr>
            <a:r>
              <a:rPr lang="en-US" dirty="0" smtClean="0">
                <a:solidFill>
                  <a:srgbClr val="C00000"/>
                </a:solidFill>
              </a:rPr>
              <a:t>DO NOT INVESTIGATE OR CONDUCT AN INQUIRY!</a:t>
            </a:r>
            <a:endParaRPr lang="en-US" dirty="0">
              <a:solidFill>
                <a:srgbClr val="C00000"/>
              </a:solidFill>
            </a:endParaRPr>
          </a:p>
        </p:txBody>
      </p:sp>
      <p:pic>
        <p:nvPicPr>
          <p:cNvPr id="1026" name="Picture 2" descr="https://addictioncounselorreferrals.com/wp-content/uploads/addiction-counselor-sess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842" y="4789350"/>
            <a:ext cx="3074052" cy="111465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232194"/>
            <a:ext cx="8229600" cy="745706"/>
          </a:xfrm>
        </p:spPr>
        <p:txBody>
          <a:bodyPr>
            <a:normAutofit/>
          </a:bodyPr>
          <a:lstStyle/>
          <a:p>
            <a:r>
              <a:rPr lang="en-US" dirty="0" smtClean="0"/>
              <a:t>responding </a:t>
            </a:r>
            <a:r>
              <a:rPr lang="en-US" dirty="0" smtClean="0"/>
              <a:t>to Reports</a:t>
            </a:r>
            <a:endParaRPr lang="en-US" dirty="0"/>
          </a:p>
        </p:txBody>
      </p:sp>
      <p:pic>
        <p:nvPicPr>
          <p:cNvPr id="2" name="Picture 1"/>
          <p:cNvPicPr>
            <a:picLocks noChangeAspect="1"/>
          </p:cNvPicPr>
          <p:nvPr/>
        </p:nvPicPr>
        <p:blipFill>
          <a:blip r:embed="rId3"/>
          <a:stretch>
            <a:fillRect/>
          </a:stretch>
        </p:blipFill>
        <p:spPr>
          <a:xfrm>
            <a:off x="190906" y="3362092"/>
            <a:ext cx="2113883" cy="1585412"/>
          </a:xfrm>
          <a:prstGeom prst="rect">
            <a:avLst/>
          </a:prstGeom>
        </p:spPr>
      </p:pic>
      <p:pic>
        <p:nvPicPr>
          <p:cNvPr id="4" name="Picture 3"/>
          <p:cNvPicPr>
            <a:picLocks noChangeAspect="1"/>
          </p:cNvPicPr>
          <p:nvPr/>
        </p:nvPicPr>
        <p:blipFill>
          <a:blip r:embed="rId4"/>
          <a:stretch>
            <a:fillRect/>
          </a:stretch>
        </p:blipFill>
        <p:spPr>
          <a:xfrm>
            <a:off x="2384321" y="3206493"/>
            <a:ext cx="2137575" cy="1425050"/>
          </a:xfrm>
          <a:prstGeom prst="rect">
            <a:avLst/>
          </a:prstGeom>
        </p:spPr>
      </p:pic>
    </p:spTree>
    <p:extLst>
      <p:ext uri="{BB962C8B-B14F-4D97-AF65-F5344CB8AC3E}">
        <p14:creationId xmlns:p14="http://schemas.microsoft.com/office/powerpoint/2010/main" val="16193105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578225"/>
            <a:ext cx="7772400" cy="1362075"/>
          </a:xfrm>
        </p:spPr>
        <p:txBody>
          <a:bodyPr/>
          <a:lstStyle/>
          <a:p>
            <a:pPr algn="ctr"/>
            <a:r>
              <a:rPr lang="en-US" dirty="0" smtClean="0"/>
              <a:t>Clayton state’s Reporting options</a:t>
            </a:r>
            <a:endParaRPr lang="en-US" dirty="0"/>
          </a:p>
        </p:txBody>
      </p:sp>
      <p:sp>
        <p:nvSpPr>
          <p:cNvPr id="3" name="Slide Number Placeholder 2"/>
          <p:cNvSpPr>
            <a:spLocks noGrp="1"/>
          </p:cNvSpPr>
          <p:nvPr>
            <p:ph type="sldNum" sz="quarter" idx="12"/>
          </p:nvPr>
        </p:nvSpPr>
        <p:spPr/>
        <p:txBody>
          <a:bodyPr/>
          <a:lstStyle/>
          <a:p>
            <a:fld id="{F26FFF8B-E00D-EF41-BBDF-FB5CDF328CDE}" type="slidenum">
              <a:rPr lang="en-US" smtClean="0"/>
              <a:pPr/>
              <a:t>24</a:t>
            </a:fld>
            <a:endParaRPr lang="en-US" dirty="0"/>
          </a:p>
        </p:txBody>
      </p:sp>
    </p:spTree>
    <p:extLst>
      <p:ext uri="{BB962C8B-B14F-4D97-AF65-F5344CB8AC3E}">
        <p14:creationId xmlns:p14="http://schemas.microsoft.com/office/powerpoint/2010/main" val="34075449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845202"/>
          </a:xfrm>
        </p:spPr>
        <p:txBody>
          <a:bodyPr>
            <a:normAutofit/>
          </a:bodyPr>
          <a:lstStyle/>
          <a:p>
            <a:r>
              <a:rPr lang="en-US" dirty="0" smtClean="0"/>
              <a:t>Reporting Title IX</a:t>
            </a:r>
            <a:endParaRPr lang="en-US" dirty="0"/>
          </a:p>
        </p:txBody>
      </p:sp>
      <p:sp>
        <p:nvSpPr>
          <p:cNvPr id="3" name="Content Placeholder 2"/>
          <p:cNvSpPr>
            <a:spLocks noGrp="1"/>
          </p:cNvSpPr>
          <p:nvPr>
            <p:ph idx="1"/>
          </p:nvPr>
        </p:nvSpPr>
        <p:spPr>
          <a:xfrm>
            <a:off x="457200" y="1315391"/>
            <a:ext cx="8229600" cy="4121981"/>
          </a:xfrm>
        </p:spPr>
        <p:txBody>
          <a:bodyPr>
            <a:noAutofit/>
          </a:bodyPr>
          <a:lstStyle/>
          <a:p>
            <a:r>
              <a:rPr lang="en-US" sz="2400" dirty="0" smtClean="0">
                <a:cs typeface="Calibri" panose="020F0502020204030204" pitchFamily="34" charset="0"/>
              </a:rPr>
              <a:t>Contact the Title </a:t>
            </a:r>
            <a:r>
              <a:rPr lang="en-US" sz="2400" dirty="0">
                <a:cs typeface="Calibri" panose="020F0502020204030204" pitchFamily="34" charset="0"/>
              </a:rPr>
              <a:t>IX Coordinator </a:t>
            </a:r>
            <a:r>
              <a:rPr lang="en-US" sz="2400" dirty="0" smtClean="0">
                <a:cs typeface="Calibri" panose="020F0502020204030204" pitchFamily="34" charset="0"/>
              </a:rPr>
              <a:t>or Deputy at 678-466-4230</a:t>
            </a:r>
            <a:endParaRPr lang="en-US" sz="2400" dirty="0">
              <a:cs typeface="Calibri" panose="020F0502020204030204" pitchFamily="34" charset="0"/>
            </a:endParaRPr>
          </a:p>
          <a:p>
            <a:r>
              <a:rPr lang="en-US" sz="2400" dirty="0" smtClean="0">
                <a:cs typeface="Calibri" panose="020F0502020204030204" pitchFamily="34" charset="0"/>
              </a:rPr>
              <a:t>File an electronic complaint </a:t>
            </a:r>
            <a:r>
              <a:rPr lang="en-US" sz="2400" dirty="0">
                <a:cs typeface="Calibri" panose="020F0502020204030204" pitchFamily="34" charset="0"/>
              </a:rPr>
              <a:t>or </a:t>
            </a:r>
            <a:r>
              <a:rPr lang="en-US" sz="2400" dirty="0" smtClean="0">
                <a:cs typeface="Calibri" panose="020F0502020204030204" pitchFamily="34" charset="0"/>
              </a:rPr>
              <a:t>report at: </a:t>
            </a:r>
            <a:r>
              <a:rPr lang="en-US" sz="2400" dirty="0" smtClean="0">
                <a:cs typeface="Calibri" panose="020F0502020204030204" pitchFamily="34" charset="0"/>
                <a:hlinkClick r:id="rId2"/>
              </a:rPr>
              <a:t>https</a:t>
            </a:r>
            <a:r>
              <a:rPr lang="en-US" sz="2400" dirty="0">
                <a:cs typeface="Calibri" panose="020F0502020204030204" pitchFamily="34" charset="0"/>
                <a:hlinkClick r:id="rId2"/>
              </a:rPr>
              <a:t>://</a:t>
            </a:r>
            <a:r>
              <a:rPr lang="en-US" sz="2400" dirty="0" smtClean="0">
                <a:cs typeface="Calibri" panose="020F0502020204030204" pitchFamily="34" charset="0"/>
                <a:hlinkClick r:id="rId2"/>
              </a:rPr>
              <a:t>claytonstate.qualtrics.com/jfe/form/SV_ebRSQ0hxLtiwDJP</a:t>
            </a:r>
            <a:endParaRPr lang="en-US" sz="2400" dirty="0">
              <a:cs typeface="Calibri" panose="020F0502020204030204" pitchFamily="34" charset="0"/>
            </a:endParaRPr>
          </a:p>
          <a:p>
            <a:r>
              <a:rPr lang="en-US" sz="2400" dirty="0" smtClean="0">
                <a:cs typeface="Calibri" panose="020F0502020204030204" pitchFamily="34" charset="0"/>
              </a:rPr>
              <a:t>Send an email </a:t>
            </a:r>
            <a:r>
              <a:rPr lang="en-US" sz="2400" dirty="0">
                <a:cs typeface="Calibri" panose="020F0502020204030204" pitchFamily="34" charset="0"/>
              </a:rPr>
              <a:t>to the Title IX </a:t>
            </a:r>
            <a:r>
              <a:rPr lang="en-US" sz="2400" dirty="0" smtClean="0">
                <a:cs typeface="Calibri" panose="020F0502020204030204" pitchFamily="34" charset="0"/>
              </a:rPr>
              <a:t>Office </a:t>
            </a:r>
            <a:r>
              <a:rPr lang="en-US" sz="2400" dirty="0" smtClean="0">
                <a:cs typeface="Calibri" panose="020F0502020204030204" pitchFamily="34" charset="0"/>
              </a:rPr>
              <a:t>at: </a:t>
            </a:r>
            <a:r>
              <a:rPr lang="en-US" sz="2400" b="1" dirty="0">
                <a:cs typeface="Calibri" panose="020F0502020204030204" pitchFamily="34" charset="0"/>
              </a:rPr>
              <a:t>title9@clayton.edu</a:t>
            </a:r>
          </a:p>
          <a:p>
            <a:r>
              <a:rPr lang="en-US" sz="2400" dirty="0" smtClean="0">
                <a:cs typeface="Calibri" panose="020F0502020204030204" pitchFamily="34" charset="0"/>
              </a:rPr>
              <a:t>Mail </a:t>
            </a:r>
            <a:r>
              <a:rPr lang="en-US" sz="2400" dirty="0">
                <a:cs typeface="Calibri" panose="020F0502020204030204" pitchFamily="34" charset="0"/>
              </a:rPr>
              <a:t>a letter to </a:t>
            </a:r>
            <a:r>
              <a:rPr lang="en-US" sz="2400" dirty="0" smtClean="0">
                <a:cs typeface="Calibri" panose="020F0502020204030204" pitchFamily="34" charset="0"/>
              </a:rPr>
              <a:t>Clayton’s Title IX Office;</a:t>
            </a:r>
            <a:endParaRPr lang="en-US" sz="2400" dirty="0">
              <a:cs typeface="Calibri" panose="020F0502020204030204" pitchFamily="34" charset="0"/>
            </a:endParaRPr>
          </a:p>
          <a:p>
            <a:r>
              <a:rPr lang="en-US" sz="2400" dirty="0" smtClean="0">
                <a:cs typeface="Calibri" panose="020F0502020204030204" pitchFamily="34" charset="0"/>
              </a:rPr>
              <a:t>Visit Clayton’s </a:t>
            </a:r>
            <a:r>
              <a:rPr lang="en-US" sz="2400" dirty="0">
                <a:cs typeface="Calibri" panose="020F0502020204030204" pitchFamily="34" charset="0"/>
              </a:rPr>
              <a:t>Title IX staff </a:t>
            </a:r>
            <a:endParaRPr lang="en-US" sz="2400" dirty="0" smtClean="0">
              <a:cs typeface="Calibri" panose="020F0502020204030204" pitchFamily="34" charset="0"/>
            </a:endParaRPr>
          </a:p>
        </p:txBody>
      </p:sp>
    </p:spTree>
    <p:extLst>
      <p:ext uri="{BB962C8B-B14F-4D97-AF65-F5344CB8AC3E}">
        <p14:creationId xmlns:p14="http://schemas.microsoft.com/office/powerpoint/2010/main" val="16163483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Public Safety</a:t>
            </a:r>
            <a:endParaRPr lang="en-US" dirty="0"/>
          </a:p>
        </p:txBody>
      </p:sp>
      <p:sp>
        <p:nvSpPr>
          <p:cNvPr id="5" name="Content Placeholder 2"/>
          <p:cNvSpPr txBox="1">
            <a:spLocks/>
          </p:cNvSpPr>
          <p:nvPr/>
        </p:nvSpPr>
        <p:spPr>
          <a:xfrm>
            <a:off x="914401" y="1319832"/>
            <a:ext cx="7288696" cy="440395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600" kern="1200">
                <a:solidFill>
                  <a:srgbClr val="67696E"/>
                </a:solidFill>
                <a:latin typeface="+mn-lt"/>
                <a:ea typeface="+mn-ea"/>
                <a:cs typeface="+mn-cs"/>
              </a:defRPr>
            </a:lvl1pPr>
            <a:lvl2pPr marL="742950" indent="-285750" algn="l" defTabSz="457200" rtl="0" eaLnBrk="1" latinLnBrk="0" hangingPunct="1">
              <a:spcBef>
                <a:spcPct val="20000"/>
              </a:spcBef>
              <a:buFont typeface="Arial"/>
              <a:buChar char="–"/>
              <a:defRPr sz="2300" kern="1200">
                <a:solidFill>
                  <a:srgbClr val="67696E"/>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67696E"/>
                </a:solidFill>
                <a:latin typeface="+mn-lt"/>
                <a:ea typeface="+mn-ea"/>
                <a:cs typeface="+mn-cs"/>
              </a:defRPr>
            </a:lvl3pPr>
            <a:lvl4pPr marL="1600200" indent="-228600" algn="l" defTabSz="457200" rtl="0" eaLnBrk="1" latinLnBrk="0" hangingPunct="1">
              <a:spcBef>
                <a:spcPct val="20000"/>
              </a:spcBef>
              <a:buFont typeface="Arial"/>
              <a:buChar char="–"/>
              <a:defRPr sz="1700" kern="1200">
                <a:solidFill>
                  <a:srgbClr val="67696E"/>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6769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solidFill>
                  <a:srgbClr val="000000"/>
                </a:solidFill>
                <a:latin typeface="Arial" panose="020B0604020202020204" pitchFamily="34" charset="0"/>
              </a:rPr>
              <a:t>In some cases sex discrimination may </a:t>
            </a:r>
            <a:r>
              <a:rPr lang="en-US" sz="2400" dirty="0">
                <a:solidFill>
                  <a:srgbClr val="000000"/>
                </a:solidFill>
                <a:latin typeface="Arial" panose="020B0604020202020204" pitchFamily="34" charset="0"/>
              </a:rPr>
              <a:t>constitute criminal activity, a </a:t>
            </a:r>
            <a:r>
              <a:rPr lang="en-US" sz="2400" dirty="0" smtClean="0">
                <a:solidFill>
                  <a:srgbClr val="000000"/>
                </a:solidFill>
                <a:latin typeface="Arial" panose="020B0604020202020204" pitchFamily="34" charset="0"/>
              </a:rPr>
              <a:t>person </a:t>
            </a:r>
            <a:r>
              <a:rPr lang="en-US" sz="2400" dirty="0">
                <a:solidFill>
                  <a:srgbClr val="000000"/>
                </a:solidFill>
                <a:latin typeface="Arial" panose="020B0604020202020204" pitchFamily="34" charset="0"/>
              </a:rPr>
              <a:t>also has the </a:t>
            </a:r>
            <a:r>
              <a:rPr lang="en-US" sz="2400" dirty="0" smtClean="0">
                <a:solidFill>
                  <a:srgbClr val="000000"/>
                </a:solidFill>
                <a:latin typeface="Arial" panose="020B0604020202020204" pitchFamily="34" charset="0"/>
              </a:rPr>
              <a:t>option of </a:t>
            </a:r>
            <a:r>
              <a:rPr lang="en-US" sz="2400" dirty="0">
                <a:solidFill>
                  <a:srgbClr val="000000"/>
                </a:solidFill>
                <a:latin typeface="Arial" panose="020B0604020202020204" pitchFamily="34" charset="0"/>
              </a:rPr>
              <a:t>filing a report with </a:t>
            </a:r>
            <a:r>
              <a:rPr lang="en-US" sz="2400" dirty="0" smtClean="0">
                <a:solidFill>
                  <a:srgbClr val="000000"/>
                </a:solidFill>
                <a:latin typeface="Arial" panose="020B0604020202020204" pitchFamily="34" charset="0"/>
              </a:rPr>
              <a:t>the Department </a:t>
            </a:r>
            <a:r>
              <a:rPr lang="en-US" sz="2400" dirty="0">
                <a:solidFill>
                  <a:srgbClr val="000000"/>
                </a:solidFill>
                <a:latin typeface="Arial" panose="020B0604020202020204" pitchFamily="34" charset="0"/>
              </a:rPr>
              <a:t>of Public </a:t>
            </a:r>
            <a:r>
              <a:rPr lang="en-US" sz="2400" dirty="0" smtClean="0">
                <a:solidFill>
                  <a:srgbClr val="000000"/>
                </a:solidFill>
                <a:latin typeface="Arial" panose="020B0604020202020204" pitchFamily="34" charset="0"/>
              </a:rPr>
              <a:t>Safety </a:t>
            </a:r>
            <a:r>
              <a:rPr lang="en-US" sz="2400" dirty="0">
                <a:solidFill>
                  <a:srgbClr val="000000"/>
                </a:solidFill>
                <a:latin typeface="Arial" panose="020B0604020202020204" pitchFamily="34" charset="0"/>
              </a:rPr>
              <a:t>or </a:t>
            </a:r>
            <a:r>
              <a:rPr lang="en-US" sz="2400" dirty="0" smtClean="0">
                <a:solidFill>
                  <a:srgbClr val="000000"/>
                </a:solidFill>
                <a:latin typeface="Arial" panose="020B0604020202020204" pitchFamily="34" charset="0"/>
              </a:rPr>
              <a:t>the local </a:t>
            </a:r>
            <a:r>
              <a:rPr lang="en-US" sz="2400" dirty="0">
                <a:solidFill>
                  <a:srgbClr val="000000"/>
                </a:solidFill>
                <a:latin typeface="Arial" panose="020B0604020202020204" pitchFamily="34" charset="0"/>
              </a:rPr>
              <a:t>police, for his or her own protection and that of the surrounding </a:t>
            </a:r>
            <a:r>
              <a:rPr lang="en-US" sz="2400" dirty="0" smtClean="0">
                <a:solidFill>
                  <a:srgbClr val="000000"/>
                </a:solidFill>
                <a:latin typeface="Arial" panose="020B0604020202020204" pitchFamily="34" charset="0"/>
              </a:rPr>
              <a:t>community. </a:t>
            </a:r>
          </a:p>
          <a:p>
            <a:pPr marL="0" indent="0">
              <a:buNone/>
            </a:pPr>
            <a:endParaRPr lang="en-US" sz="2400" dirty="0">
              <a:solidFill>
                <a:srgbClr val="000000"/>
              </a:solidFill>
              <a:latin typeface="Arial" panose="020B0604020202020204" pitchFamily="34" charset="0"/>
            </a:endParaRPr>
          </a:p>
          <a:p>
            <a:r>
              <a:rPr lang="en-US" sz="2400" dirty="0" smtClean="0">
                <a:solidFill>
                  <a:srgbClr val="444444"/>
                </a:solidFill>
                <a:latin typeface="Arial" panose="020B0604020202020204" pitchFamily="34" charset="0"/>
              </a:rPr>
              <a:t>Location: Edgewater Hall </a:t>
            </a:r>
          </a:p>
          <a:p>
            <a:r>
              <a:rPr lang="en-US" sz="2400" dirty="0" smtClean="0">
                <a:solidFill>
                  <a:srgbClr val="444444"/>
                </a:solidFill>
                <a:latin typeface="Arial" panose="020B0604020202020204" pitchFamily="34" charset="0"/>
              </a:rPr>
              <a:t>Phone: (678) 466-4050 </a:t>
            </a:r>
            <a:endParaRPr lang="en-US" sz="2400" dirty="0" smtClean="0">
              <a:solidFill>
                <a:srgbClr val="000000"/>
              </a:solidFill>
              <a:latin typeface="Arial" panose="020B0604020202020204" pitchFamily="34" charset="0"/>
            </a:endParaRPr>
          </a:p>
          <a:p>
            <a:r>
              <a:rPr lang="en-US" sz="2400" dirty="0" smtClean="0">
                <a:solidFill>
                  <a:srgbClr val="444444"/>
                </a:solidFill>
                <a:latin typeface="Arial" panose="020B0604020202020204" pitchFamily="34" charset="0"/>
              </a:rPr>
              <a:t>Fax</a:t>
            </a:r>
            <a:r>
              <a:rPr lang="en-US" sz="2400" dirty="0">
                <a:solidFill>
                  <a:srgbClr val="444444"/>
                </a:solidFill>
                <a:latin typeface="Arial" panose="020B0604020202020204" pitchFamily="34" charset="0"/>
              </a:rPr>
              <a:t>: (678) </a:t>
            </a:r>
            <a:r>
              <a:rPr lang="en-US" sz="2400" dirty="0" smtClean="0">
                <a:solidFill>
                  <a:srgbClr val="444444"/>
                </a:solidFill>
                <a:latin typeface="Arial" panose="020B0604020202020204" pitchFamily="34" charset="0"/>
              </a:rPr>
              <a:t>466-4269</a:t>
            </a:r>
          </a:p>
          <a:p>
            <a:pPr marL="0" indent="0">
              <a:buNone/>
            </a:pPr>
            <a:endParaRPr lang="en-US" sz="15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4566445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Office of Community Standards</a:t>
            </a:r>
            <a:endParaRPr lang="en-US" sz="2800" dirty="0"/>
          </a:p>
        </p:txBody>
      </p:sp>
      <p:sp>
        <p:nvSpPr>
          <p:cNvPr id="3" name="Content Placeholder 2"/>
          <p:cNvSpPr>
            <a:spLocks noGrp="1"/>
          </p:cNvSpPr>
          <p:nvPr>
            <p:ph idx="1"/>
          </p:nvPr>
        </p:nvSpPr>
        <p:spPr>
          <a:xfrm>
            <a:off x="1166191" y="3074503"/>
            <a:ext cx="7036905" cy="2729949"/>
          </a:xfrm>
        </p:spPr>
        <p:txBody>
          <a:bodyPr/>
          <a:lstStyle/>
          <a:p>
            <a:r>
              <a:rPr lang="en-US" sz="1800" b="1" dirty="0" smtClean="0"/>
              <a:t>Office </a:t>
            </a:r>
            <a:r>
              <a:rPr lang="en-US" sz="1800" b="1" dirty="0"/>
              <a:t>of Community </a:t>
            </a:r>
            <a:r>
              <a:rPr lang="en-US" sz="1800" b="1" dirty="0" smtClean="0"/>
              <a:t>Standards University </a:t>
            </a:r>
            <a:r>
              <a:rPr lang="en-US" sz="1800" b="1" dirty="0"/>
              <a:t>Center 250</a:t>
            </a:r>
            <a:br>
              <a:rPr lang="en-US" sz="1800" b="1" dirty="0"/>
            </a:br>
            <a:r>
              <a:rPr lang="en-US" sz="1800" b="1" dirty="0"/>
              <a:t>Phone: (678) 466-5444</a:t>
            </a:r>
            <a:br>
              <a:rPr lang="en-US" sz="1800" b="1" dirty="0"/>
            </a:br>
            <a:r>
              <a:rPr lang="en-US" sz="1800" dirty="0">
                <a:hlinkClick r:id="rId2"/>
              </a:rPr>
              <a:t>StudentConduct@clayton.edu</a:t>
            </a:r>
            <a:endParaRPr lang="en-US" sz="1800" dirty="0"/>
          </a:p>
          <a:p>
            <a:r>
              <a:rPr lang="en-US" sz="1800" b="1" dirty="0"/>
              <a:t>Mr. Jeff Jacobs</a:t>
            </a:r>
            <a:r>
              <a:rPr lang="en-US" sz="1800" dirty="0"/>
              <a:t/>
            </a:r>
            <a:br>
              <a:rPr lang="en-US" sz="1800" dirty="0"/>
            </a:br>
            <a:r>
              <a:rPr lang="en-US" sz="1800" dirty="0"/>
              <a:t>Dean of Students</a:t>
            </a:r>
            <a:br>
              <a:rPr lang="en-US" sz="1800" dirty="0"/>
            </a:br>
            <a:r>
              <a:rPr lang="en-US" sz="1800" dirty="0">
                <a:hlinkClick r:id="rId3"/>
              </a:rPr>
              <a:t>jeffjacobs@clayton.edu</a:t>
            </a:r>
            <a:r>
              <a:rPr lang="en-US" sz="1800" dirty="0"/>
              <a:t> </a:t>
            </a:r>
          </a:p>
          <a:p>
            <a:r>
              <a:rPr lang="en-US" sz="1800" b="1" dirty="0" smtClean="0"/>
              <a:t>Ms</a:t>
            </a:r>
            <a:r>
              <a:rPr lang="en-US" sz="1800" b="1" dirty="0"/>
              <a:t>. Alicia Myrick</a:t>
            </a:r>
            <a:r>
              <a:rPr lang="en-US" sz="1800" dirty="0"/>
              <a:t/>
            </a:r>
            <a:br>
              <a:rPr lang="en-US" sz="1800" dirty="0"/>
            </a:br>
            <a:r>
              <a:rPr lang="en-US" sz="1800" dirty="0"/>
              <a:t>Assistant Director for Community Standards &amp; Case Manager</a:t>
            </a:r>
            <a:br>
              <a:rPr lang="en-US" sz="1800" dirty="0"/>
            </a:br>
            <a:r>
              <a:rPr lang="en-US" sz="1800" dirty="0" smtClean="0">
                <a:hlinkClick r:id="rId4"/>
              </a:rPr>
              <a:t>aliciamyrick@clayton.edu</a:t>
            </a:r>
            <a:endParaRPr lang="en-US" sz="1800" dirty="0"/>
          </a:p>
        </p:txBody>
      </p:sp>
      <p:sp>
        <p:nvSpPr>
          <p:cNvPr id="5" name="Content Placeholder 2"/>
          <p:cNvSpPr txBox="1">
            <a:spLocks/>
          </p:cNvSpPr>
          <p:nvPr/>
        </p:nvSpPr>
        <p:spPr>
          <a:xfrm>
            <a:off x="914401" y="1319833"/>
            <a:ext cx="7288696" cy="141011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600" kern="1200">
                <a:solidFill>
                  <a:srgbClr val="67696E"/>
                </a:solidFill>
                <a:latin typeface="+mn-lt"/>
                <a:ea typeface="+mn-ea"/>
                <a:cs typeface="+mn-cs"/>
              </a:defRPr>
            </a:lvl1pPr>
            <a:lvl2pPr marL="742950" indent="-285750" algn="l" defTabSz="457200" rtl="0" eaLnBrk="1" latinLnBrk="0" hangingPunct="1">
              <a:spcBef>
                <a:spcPct val="20000"/>
              </a:spcBef>
              <a:buFont typeface="Arial"/>
              <a:buChar char="–"/>
              <a:defRPr sz="2300" kern="1200">
                <a:solidFill>
                  <a:srgbClr val="67696E"/>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67696E"/>
                </a:solidFill>
                <a:latin typeface="+mn-lt"/>
                <a:ea typeface="+mn-ea"/>
                <a:cs typeface="+mn-cs"/>
              </a:defRPr>
            </a:lvl3pPr>
            <a:lvl4pPr marL="1600200" indent="-228600" algn="l" defTabSz="457200" rtl="0" eaLnBrk="1" latinLnBrk="0" hangingPunct="1">
              <a:spcBef>
                <a:spcPct val="20000"/>
              </a:spcBef>
              <a:buFont typeface="Arial"/>
              <a:buChar char="–"/>
              <a:defRPr sz="1700" kern="1200">
                <a:solidFill>
                  <a:srgbClr val="67696E"/>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6769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1" dirty="0" smtClean="0"/>
              <a:t>Office of Community Standards is important because they not only </a:t>
            </a:r>
            <a:r>
              <a:rPr lang="en-US" sz="1800" dirty="0" smtClean="0"/>
              <a:t>ensure </a:t>
            </a:r>
            <a:r>
              <a:rPr lang="en-US" sz="1800" dirty="0"/>
              <a:t>accountability for improper behavior, </a:t>
            </a:r>
            <a:r>
              <a:rPr lang="en-US" sz="1800" dirty="0" smtClean="0"/>
              <a:t>uphold </a:t>
            </a:r>
            <a:r>
              <a:rPr lang="en-US" sz="1800" dirty="0"/>
              <a:t>the requirements of due process, and </a:t>
            </a:r>
            <a:r>
              <a:rPr lang="en-US" sz="1800" dirty="0" smtClean="0"/>
              <a:t>apply </a:t>
            </a:r>
            <a:r>
              <a:rPr lang="en-US" sz="1800" dirty="0"/>
              <a:t>fair, appropriate, and educational disciplinary sanctions for conduct </a:t>
            </a:r>
            <a:r>
              <a:rPr lang="en-US" sz="1800" dirty="0" smtClean="0"/>
              <a:t>violations but they also facilitate and coordinate Title IX appeals/hearings.</a:t>
            </a:r>
            <a:r>
              <a:rPr lang="en-US" sz="1800" b="1" dirty="0" smtClean="0"/>
              <a:t/>
            </a:r>
            <a:br>
              <a:rPr lang="en-US" sz="1800" b="1" dirty="0" smtClean="0"/>
            </a:br>
            <a:endParaRPr lang="en-US" sz="1800" dirty="0"/>
          </a:p>
        </p:txBody>
      </p:sp>
    </p:spTree>
    <p:extLst>
      <p:ext uri="{BB962C8B-B14F-4D97-AF65-F5344CB8AC3E}">
        <p14:creationId xmlns:p14="http://schemas.microsoft.com/office/powerpoint/2010/main" val="30813176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578225"/>
            <a:ext cx="7772400" cy="1362075"/>
          </a:xfrm>
        </p:spPr>
        <p:txBody>
          <a:bodyPr/>
          <a:lstStyle/>
          <a:p>
            <a:pPr algn="ctr"/>
            <a:r>
              <a:rPr lang="en-US" dirty="0" smtClean="0"/>
              <a:t>Pregnant &amp; parenting students</a:t>
            </a:r>
            <a:endParaRPr lang="en-US" dirty="0"/>
          </a:p>
        </p:txBody>
      </p:sp>
      <p:sp>
        <p:nvSpPr>
          <p:cNvPr id="3" name="Slide Number Placeholder 2"/>
          <p:cNvSpPr>
            <a:spLocks noGrp="1"/>
          </p:cNvSpPr>
          <p:nvPr>
            <p:ph type="sldNum" sz="quarter" idx="12"/>
          </p:nvPr>
        </p:nvSpPr>
        <p:spPr/>
        <p:txBody>
          <a:bodyPr/>
          <a:lstStyle/>
          <a:p>
            <a:fld id="{F26FFF8B-E00D-EF41-BBDF-FB5CDF328CDE}" type="slidenum">
              <a:rPr lang="en-US" smtClean="0"/>
              <a:pPr/>
              <a:t>28</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1591" y="603089"/>
            <a:ext cx="3299305" cy="2715531"/>
          </a:xfrm>
          <a:prstGeom prst="rect">
            <a:avLst/>
          </a:prstGeom>
        </p:spPr>
      </p:pic>
    </p:spTree>
    <p:extLst>
      <p:ext uri="{BB962C8B-B14F-4D97-AF65-F5344CB8AC3E}">
        <p14:creationId xmlns:p14="http://schemas.microsoft.com/office/powerpoint/2010/main" val="1791934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936206"/>
          </a:xfrm>
        </p:spPr>
        <p:txBody>
          <a:bodyPr/>
          <a:lstStyle/>
          <a:p>
            <a:r>
              <a:rPr lang="en-US" dirty="0" smtClean="0"/>
              <a:t>Who is Protected?</a:t>
            </a:r>
            <a:endParaRPr lang="en-US" dirty="0"/>
          </a:p>
        </p:txBody>
      </p:sp>
      <p:sp>
        <p:nvSpPr>
          <p:cNvPr id="3" name="Content Placeholder 2"/>
          <p:cNvSpPr>
            <a:spLocks noGrp="1"/>
          </p:cNvSpPr>
          <p:nvPr>
            <p:ph idx="1"/>
          </p:nvPr>
        </p:nvSpPr>
        <p:spPr>
          <a:xfrm>
            <a:off x="457200" y="1168400"/>
            <a:ext cx="8229600" cy="4888932"/>
          </a:xfrm>
        </p:spPr>
        <p:txBody>
          <a:bodyPr/>
          <a:lstStyle/>
          <a:p>
            <a:r>
              <a:rPr lang="en-US" dirty="0" smtClean="0"/>
              <a:t>A Title </a:t>
            </a:r>
            <a:r>
              <a:rPr lang="en-US" dirty="0"/>
              <a:t>IX </a:t>
            </a:r>
            <a:r>
              <a:rPr lang="en-US" dirty="0" smtClean="0"/>
              <a:t>covered school is prohibited </a:t>
            </a:r>
            <a:r>
              <a:rPr lang="en-US" dirty="0"/>
              <a:t>from discriminating based on a Student’s </a:t>
            </a:r>
            <a:r>
              <a:rPr lang="en-US" dirty="0" smtClean="0"/>
              <a:t>pregnant or parenting status </a:t>
            </a:r>
            <a:r>
              <a:rPr lang="en-US" dirty="0"/>
              <a:t>that treats </a:t>
            </a:r>
            <a:r>
              <a:rPr lang="en-US" dirty="0" smtClean="0"/>
              <a:t>them differently </a:t>
            </a:r>
            <a:r>
              <a:rPr lang="en-US" dirty="0"/>
              <a:t>based on sex.</a:t>
            </a:r>
          </a:p>
          <a:p>
            <a:pPr lvl="1"/>
            <a:r>
              <a:rPr lang="en-US" dirty="0" smtClean="0"/>
              <a:t>protects Pregnant &amp; Parenting students (</a:t>
            </a:r>
            <a:r>
              <a:rPr lang="en-US" dirty="0" err="1" smtClean="0"/>
              <a:t>exm</a:t>
            </a:r>
            <a:r>
              <a:rPr lang="en-US" dirty="0" smtClean="0"/>
              <a:t>. expectant father, pregnancy, childbirth, false pregnancy, termination of pregnancy, recovery).</a:t>
            </a:r>
          </a:p>
          <a:p>
            <a:pPr lvl="1"/>
            <a:r>
              <a:rPr lang="en-US" dirty="0" smtClean="0"/>
              <a:t>requires </a:t>
            </a:r>
            <a:r>
              <a:rPr lang="en-US" dirty="0"/>
              <a:t>schools to excuse absences for pregnancy, childbirth, or related </a:t>
            </a:r>
            <a:r>
              <a:rPr lang="en-US" dirty="0" smtClean="0"/>
              <a:t>conditions.</a:t>
            </a:r>
          </a:p>
          <a:p>
            <a:pPr lvl="1"/>
            <a:r>
              <a:rPr lang="en-US" dirty="0" smtClean="0"/>
              <a:t>requires </a:t>
            </a:r>
            <a:r>
              <a:rPr lang="en-US" dirty="0"/>
              <a:t>schools to provide </a:t>
            </a:r>
            <a:r>
              <a:rPr lang="en-US" dirty="0" smtClean="0"/>
              <a:t>pregnant and parenting </a:t>
            </a:r>
            <a:r>
              <a:rPr lang="en-US" dirty="0"/>
              <a:t>students with services and accommodations equal to those provided to non-pregnant students.</a:t>
            </a:r>
          </a:p>
          <a:p>
            <a:endParaRPr lang="en-US" dirty="0" smtClean="0"/>
          </a:p>
          <a:p>
            <a:pPr marL="457200" lvl="1" indent="0">
              <a:buNone/>
            </a:pPr>
            <a:endParaRPr lang="en-US" dirty="0"/>
          </a:p>
        </p:txBody>
      </p:sp>
    </p:spTree>
    <p:extLst>
      <p:ext uri="{BB962C8B-B14F-4D97-AF65-F5344CB8AC3E}">
        <p14:creationId xmlns:p14="http://schemas.microsoft.com/office/powerpoint/2010/main" val="2690803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Clayton State University’s </a:t>
            </a:r>
            <a:br>
              <a:rPr lang="en-US" sz="2800" dirty="0" smtClean="0"/>
            </a:br>
            <a:r>
              <a:rPr lang="en-US" sz="2800" dirty="0" smtClean="0"/>
              <a:t>Title IX Office</a:t>
            </a:r>
            <a:endParaRPr lang="en-US" sz="2800" dirty="0"/>
          </a:p>
        </p:txBody>
      </p:sp>
      <p:sp>
        <p:nvSpPr>
          <p:cNvPr id="3" name="Content Placeholder 2"/>
          <p:cNvSpPr>
            <a:spLocks noGrp="1"/>
          </p:cNvSpPr>
          <p:nvPr>
            <p:ph idx="1"/>
          </p:nvPr>
        </p:nvSpPr>
        <p:spPr>
          <a:xfrm>
            <a:off x="740846" y="3421253"/>
            <a:ext cx="3576177" cy="1683027"/>
          </a:xfrm>
        </p:spPr>
        <p:txBody>
          <a:bodyPr>
            <a:normAutofit/>
          </a:bodyPr>
          <a:lstStyle/>
          <a:p>
            <a:r>
              <a:rPr lang="en-US" sz="1400" b="1" dirty="0">
                <a:solidFill>
                  <a:srgbClr val="000000"/>
                </a:solidFill>
                <a:latin typeface="Arial" panose="020B0604020202020204" pitchFamily="34" charset="0"/>
              </a:rPr>
              <a:t>Nikia Yallah – Title IX Coordinator </a:t>
            </a:r>
            <a:endParaRPr lang="en-US" sz="1400" dirty="0">
              <a:solidFill>
                <a:srgbClr val="000000"/>
              </a:solidFill>
              <a:latin typeface="Arial" panose="020B0604020202020204" pitchFamily="34" charset="0"/>
            </a:endParaRPr>
          </a:p>
          <a:p>
            <a:r>
              <a:rPr lang="en-US" sz="1400" dirty="0" smtClean="0">
                <a:solidFill>
                  <a:srgbClr val="000000"/>
                </a:solidFill>
                <a:latin typeface="Arial" panose="020B0604020202020204" pitchFamily="34" charset="0"/>
              </a:rPr>
              <a:t>Arbor </a:t>
            </a:r>
            <a:r>
              <a:rPr lang="en-US" sz="1400" dirty="0">
                <a:solidFill>
                  <a:srgbClr val="000000"/>
                </a:solidFill>
                <a:latin typeface="Arial" panose="020B0604020202020204" pitchFamily="34" charset="0"/>
              </a:rPr>
              <a:t>Hall – East Campus, Suite </a:t>
            </a:r>
            <a:r>
              <a:rPr lang="en-US" sz="1400" dirty="0" smtClean="0">
                <a:solidFill>
                  <a:srgbClr val="000000"/>
                </a:solidFill>
                <a:latin typeface="Arial" panose="020B0604020202020204" pitchFamily="34" charset="0"/>
              </a:rPr>
              <a:t>125 </a:t>
            </a:r>
            <a:r>
              <a:rPr lang="en-US" sz="1400" dirty="0">
                <a:solidFill>
                  <a:srgbClr val="000000"/>
                </a:solidFill>
                <a:latin typeface="Arial" panose="020B0604020202020204" pitchFamily="34" charset="0"/>
              </a:rPr>
              <a:t>Morrow, Georgia 30620 </a:t>
            </a:r>
          </a:p>
          <a:p>
            <a:r>
              <a:rPr lang="en-US" sz="1400" dirty="0">
                <a:solidFill>
                  <a:srgbClr val="000000"/>
                </a:solidFill>
                <a:latin typeface="Arial" panose="020B0604020202020204" pitchFamily="34" charset="0"/>
              </a:rPr>
              <a:t>Office Phone: 678-466-4237 </a:t>
            </a:r>
          </a:p>
          <a:p>
            <a:r>
              <a:rPr lang="en-US" sz="1400" dirty="0">
                <a:solidFill>
                  <a:srgbClr val="000000"/>
                </a:solidFill>
                <a:latin typeface="Arial" panose="020B0604020202020204" pitchFamily="34" charset="0"/>
              </a:rPr>
              <a:t>e-Mail: </a:t>
            </a:r>
            <a:r>
              <a:rPr lang="en-US" sz="1400" b="1" dirty="0" smtClean="0">
                <a:solidFill>
                  <a:schemeClr val="accent6">
                    <a:lumMod val="10000"/>
                  </a:schemeClr>
                </a:solidFill>
                <a:latin typeface="Arial" panose="020B0604020202020204" pitchFamily="34" charset="0"/>
              </a:rPr>
              <a:t>NikiaYallah@clayton.edu </a:t>
            </a:r>
            <a:endParaRPr lang="en-US" sz="1400" b="1" dirty="0">
              <a:solidFill>
                <a:schemeClr val="accent6">
                  <a:lumMod val="10000"/>
                </a:schemeClr>
              </a:solidFill>
              <a:latin typeface="Arial" panose="020B0604020202020204" pitchFamily="34" charset="0"/>
            </a:endParaRPr>
          </a:p>
        </p:txBody>
      </p:sp>
      <p:sp>
        <p:nvSpPr>
          <p:cNvPr id="4" name="Rectangle 3"/>
          <p:cNvSpPr/>
          <p:nvPr/>
        </p:nvSpPr>
        <p:spPr>
          <a:xfrm>
            <a:off x="631134" y="1837759"/>
            <a:ext cx="7881731" cy="1200329"/>
          </a:xfrm>
          <a:prstGeom prst="rect">
            <a:avLst/>
          </a:prstGeom>
        </p:spPr>
        <p:txBody>
          <a:bodyPr wrap="square">
            <a:spAutoFit/>
          </a:bodyPr>
          <a:lstStyle/>
          <a:p>
            <a:r>
              <a:rPr lang="en-US" dirty="0">
                <a:solidFill>
                  <a:srgbClr val="545454"/>
                </a:solidFill>
              </a:rPr>
              <a:t>The </a:t>
            </a:r>
            <a:r>
              <a:rPr lang="en-US" i="1" dirty="0">
                <a:solidFill>
                  <a:srgbClr val="545454"/>
                </a:solidFill>
              </a:rPr>
              <a:t>Title IX </a:t>
            </a:r>
            <a:r>
              <a:rPr lang="en-US" i="1" dirty="0" smtClean="0">
                <a:solidFill>
                  <a:srgbClr val="545454"/>
                </a:solidFill>
              </a:rPr>
              <a:t>Coordinator</a:t>
            </a:r>
            <a:r>
              <a:rPr lang="en-US" dirty="0" smtClean="0">
                <a:solidFill>
                  <a:srgbClr val="545454"/>
                </a:solidFill>
              </a:rPr>
              <a:t> </a:t>
            </a:r>
            <a:r>
              <a:rPr lang="en-US" dirty="0">
                <a:solidFill>
                  <a:srgbClr val="545454"/>
                </a:solidFill>
              </a:rPr>
              <a:t>is responsible for coordinating </a:t>
            </a:r>
            <a:r>
              <a:rPr lang="en-US" dirty="0" smtClean="0">
                <a:solidFill>
                  <a:srgbClr val="545454"/>
                </a:solidFill>
              </a:rPr>
              <a:t>and responding </a:t>
            </a:r>
            <a:r>
              <a:rPr lang="en-US" dirty="0">
                <a:solidFill>
                  <a:srgbClr val="545454"/>
                </a:solidFill>
              </a:rPr>
              <a:t>to all complaints involving possible sex discrimination. This responsibility includes monitoring outcomes, identifying and addressing any patterns, and assessing effects on the campus climate. </a:t>
            </a:r>
            <a:endParaRPr lang="en-US" dirty="0"/>
          </a:p>
        </p:txBody>
      </p:sp>
      <p:sp>
        <p:nvSpPr>
          <p:cNvPr id="5" name="Content Placeholder 2"/>
          <p:cNvSpPr txBox="1">
            <a:spLocks/>
          </p:cNvSpPr>
          <p:nvPr/>
        </p:nvSpPr>
        <p:spPr>
          <a:xfrm>
            <a:off x="4571998" y="3421252"/>
            <a:ext cx="4114801" cy="168302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smtClean="0">
                <a:solidFill>
                  <a:srgbClr val="000000"/>
                </a:solidFill>
                <a:latin typeface="Arial" panose="020B0604020202020204" pitchFamily="34" charset="0"/>
              </a:rPr>
              <a:t>Rodney Byrd –Deputy </a:t>
            </a:r>
          </a:p>
          <a:p>
            <a:r>
              <a:rPr lang="en-US" sz="1400" dirty="0" smtClean="0">
                <a:solidFill>
                  <a:srgbClr val="000000"/>
                </a:solidFill>
                <a:latin typeface="Arial" panose="020B0604020202020204" pitchFamily="34" charset="0"/>
              </a:rPr>
              <a:t>Arbor Hall – East Campus, Suite 125 </a:t>
            </a:r>
          </a:p>
          <a:p>
            <a:r>
              <a:rPr lang="en-US" sz="1400" dirty="0" smtClean="0">
                <a:solidFill>
                  <a:srgbClr val="000000"/>
                </a:solidFill>
                <a:latin typeface="Arial" panose="020B0604020202020204" pitchFamily="34" charset="0"/>
              </a:rPr>
              <a:t>Morrow, Georgia 30620 </a:t>
            </a:r>
          </a:p>
          <a:p>
            <a:r>
              <a:rPr lang="en-US" sz="1400" dirty="0" smtClean="0">
                <a:solidFill>
                  <a:srgbClr val="000000"/>
                </a:solidFill>
                <a:latin typeface="Arial" panose="020B0604020202020204" pitchFamily="34" charset="0"/>
              </a:rPr>
              <a:t>Office Phone: 678-466-4232 </a:t>
            </a:r>
          </a:p>
          <a:p>
            <a:r>
              <a:rPr lang="en-US" sz="1400" dirty="0" smtClean="0">
                <a:solidFill>
                  <a:srgbClr val="000000"/>
                </a:solidFill>
                <a:latin typeface="Arial" panose="020B0604020202020204" pitchFamily="34" charset="0"/>
              </a:rPr>
              <a:t>e-Mail: </a:t>
            </a:r>
            <a:r>
              <a:rPr lang="en-US" sz="1400" b="1" dirty="0" smtClean="0">
                <a:solidFill>
                  <a:srgbClr val="000000"/>
                </a:solidFill>
                <a:latin typeface="Arial" panose="020B0604020202020204" pitchFamily="34" charset="0"/>
              </a:rPr>
              <a:t>RodneyByrd@clayton.edu </a:t>
            </a:r>
            <a:endParaRPr lang="en-US" sz="1400" dirty="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1791351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936206"/>
          </a:xfrm>
        </p:spPr>
        <p:txBody>
          <a:bodyPr/>
          <a:lstStyle/>
          <a:p>
            <a:r>
              <a:rPr lang="en-US" dirty="0" smtClean="0"/>
              <a:t>What do we Do?</a:t>
            </a:r>
            <a:endParaRPr lang="en-US" dirty="0"/>
          </a:p>
        </p:txBody>
      </p:sp>
      <p:sp>
        <p:nvSpPr>
          <p:cNvPr id="3" name="Content Placeholder 2"/>
          <p:cNvSpPr>
            <a:spLocks noGrp="1"/>
          </p:cNvSpPr>
          <p:nvPr>
            <p:ph idx="1"/>
          </p:nvPr>
        </p:nvSpPr>
        <p:spPr>
          <a:xfrm>
            <a:off x="457200" y="1064712"/>
            <a:ext cx="8229600" cy="5110620"/>
          </a:xfrm>
        </p:spPr>
        <p:txBody>
          <a:bodyPr/>
          <a:lstStyle/>
          <a:p>
            <a:r>
              <a:rPr lang="en-US" sz="2500" b="1" dirty="0" smtClean="0"/>
              <a:t>Reasonable</a:t>
            </a:r>
            <a:r>
              <a:rPr lang="en-US" sz="2500" dirty="0" smtClean="0"/>
              <a:t> and </a:t>
            </a:r>
            <a:r>
              <a:rPr lang="en-US" sz="2500" b="1" dirty="0" smtClean="0"/>
              <a:t>Responsive</a:t>
            </a:r>
            <a:r>
              <a:rPr lang="en-US" sz="2500" dirty="0" smtClean="0"/>
              <a:t> accommodations.</a:t>
            </a:r>
          </a:p>
          <a:p>
            <a:r>
              <a:rPr lang="en-US" sz="2500" dirty="0"/>
              <a:t>M</a:t>
            </a:r>
            <a:r>
              <a:rPr lang="en-US" sz="2500" dirty="0" smtClean="0"/>
              <a:t>ake changes to </a:t>
            </a:r>
            <a:r>
              <a:rPr lang="en-US" sz="2500" dirty="0"/>
              <a:t>the student's </a:t>
            </a:r>
            <a:r>
              <a:rPr lang="en-US" sz="2500" b="1" dirty="0"/>
              <a:t>temporary</a:t>
            </a:r>
            <a:r>
              <a:rPr lang="en-US" sz="2500" dirty="0"/>
              <a:t> related status. </a:t>
            </a:r>
            <a:endParaRPr lang="en-US" sz="2500" dirty="0" smtClean="0"/>
          </a:p>
          <a:p>
            <a:r>
              <a:rPr lang="en-US" sz="2500" dirty="0" smtClean="0"/>
              <a:t>Accommodations vary based on Proper and Timely documentation/process compliance. Examples may </a:t>
            </a:r>
            <a:r>
              <a:rPr lang="en-US" sz="2500" dirty="0"/>
              <a:t>include: </a:t>
            </a:r>
            <a:r>
              <a:rPr lang="en-US" sz="2500" dirty="0"/>
              <a:t> </a:t>
            </a:r>
            <a:endParaRPr lang="en-US" sz="2500" dirty="0" smtClean="0"/>
          </a:p>
          <a:p>
            <a:pPr lvl="1"/>
            <a:r>
              <a:rPr lang="en-US" sz="2200" dirty="0" smtClean="0"/>
              <a:t>a </a:t>
            </a:r>
            <a:r>
              <a:rPr lang="en-US" sz="2200" dirty="0"/>
              <a:t>larger chair or desk </a:t>
            </a:r>
            <a:r>
              <a:rPr lang="en-US" sz="2200" dirty="0" smtClean="0"/>
              <a:t>or reasonable breaks </a:t>
            </a:r>
            <a:r>
              <a:rPr lang="en-US" sz="2200" dirty="0"/>
              <a:t>during </a:t>
            </a:r>
            <a:r>
              <a:rPr lang="en-US" sz="2200" dirty="0" smtClean="0"/>
              <a:t>class</a:t>
            </a:r>
            <a:endParaRPr lang="en-US" sz="2200" dirty="0"/>
          </a:p>
          <a:p>
            <a:pPr lvl="1"/>
            <a:r>
              <a:rPr lang="en-US" sz="2200" dirty="0" smtClean="0"/>
              <a:t>rescheduling tests/exams or </a:t>
            </a:r>
            <a:r>
              <a:rPr lang="en-US" sz="2200" dirty="0"/>
              <a:t>submitting work after </a:t>
            </a:r>
            <a:r>
              <a:rPr lang="en-US" sz="2200" dirty="0" smtClean="0"/>
              <a:t>deadline</a:t>
            </a:r>
            <a:r>
              <a:rPr lang="en-US" sz="2200" dirty="0"/>
              <a:t> </a:t>
            </a:r>
            <a:endParaRPr lang="en-US" sz="2200" dirty="0"/>
          </a:p>
          <a:p>
            <a:pPr lvl="1"/>
            <a:r>
              <a:rPr lang="en-US" sz="2200" dirty="0"/>
              <a:t>excusing absences due to pregnancy or related conditions </a:t>
            </a:r>
            <a:endParaRPr lang="en-US" sz="2200" dirty="0"/>
          </a:p>
          <a:p>
            <a:pPr lvl="1"/>
            <a:r>
              <a:rPr lang="en-US" sz="2200" dirty="0"/>
              <a:t>h</a:t>
            </a:r>
            <a:r>
              <a:rPr lang="en-US" sz="2200" dirty="0" smtClean="0"/>
              <a:t>olding and restoring their status/retake course w/o penalty</a:t>
            </a:r>
            <a:endParaRPr lang="en-US" sz="2200" dirty="0"/>
          </a:p>
        </p:txBody>
      </p:sp>
    </p:spTree>
    <p:extLst>
      <p:ext uri="{BB962C8B-B14F-4D97-AF65-F5344CB8AC3E}">
        <p14:creationId xmlns:p14="http://schemas.microsoft.com/office/powerpoint/2010/main" val="35239296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578225"/>
            <a:ext cx="7772400" cy="1362075"/>
          </a:xfrm>
        </p:spPr>
        <p:txBody>
          <a:bodyPr/>
          <a:lstStyle/>
          <a:p>
            <a:pPr algn="ctr"/>
            <a:r>
              <a:rPr lang="en-US" dirty="0" smtClean="0"/>
              <a:t>statistics</a:t>
            </a:r>
            <a:endParaRPr lang="en-US" dirty="0"/>
          </a:p>
        </p:txBody>
      </p:sp>
      <p:sp>
        <p:nvSpPr>
          <p:cNvPr id="3" name="Slide Number Placeholder 2"/>
          <p:cNvSpPr>
            <a:spLocks noGrp="1"/>
          </p:cNvSpPr>
          <p:nvPr>
            <p:ph type="sldNum" sz="quarter" idx="12"/>
          </p:nvPr>
        </p:nvSpPr>
        <p:spPr/>
        <p:txBody>
          <a:bodyPr/>
          <a:lstStyle/>
          <a:p>
            <a:fld id="{F26FFF8B-E00D-EF41-BBDF-FB5CDF328CDE}" type="slidenum">
              <a:rPr lang="en-US" smtClean="0"/>
              <a:pPr/>
              <a:t>31</a:t>
            </a:fld>
            <a:endParaRPr lang="en-US" dirty="0"/>
          </a:p>
        </p:txBody>
      </p:sp>
    </p:spTree>
    <p:extLst>
      <p:ext uri="{BB962C8B-B14F-4D97-AF65-F5344CB8AC3E}">
        <p14:creationId xmlns:p14="http://schemas.microsoft.com/office/powerpoint/2010/main" val="30948180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895148"/>
          </a:xfrm>
        </p:spPr>
        <p:txBody>
          <a:bodyPr>
            <a:normAutofit fontScale="90000"/>
          </a:bodyPr>
          <a:lstStyle/>
          <a:p>
            <a:r>
              <a:rPr lang="en-US" dirty="0" smtClean="0"/>
              <a:t>Fall 2018 - Summer 2019 Statistics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87516707"/>
              </p:ext>
            </p:extLst>
          </p:nvPr>
        </p:nvGraphicFramePr>
        <p:xfrm>
          <a:off x="350729" y="1239838"/>
          <a:ext cx="8336071" cy="46223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49374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Literature and policy</a:t>
            </a:r>
            <a:endParaRPr lang="en-US" dirty="0"/>
          </a:p>
        </p:txBody>
      </p:sp>
      <p:sp>
        <p:nvSpPr>
          <p:cNvPr id="3" name="Content Placeholder 2"/>
          <p:cNvSpPr>
            <a:spLocks noGrp="1"/>
          </p:cNvSpPr>
          <p:nvPr>
            <p:ph idx="1"/>
          </p:nvPr>
        </p:nvSpPr>
        <p:spPr>
          <a:xfrm>
            <a:off x="457200" y="1417638"/>
            <a:ext cx="8229600" cy="4121981"/>
          </a:xfrm>
        </p:spPr>
        <p:txBody>
          <a:bodyPr>
            <a:normAutofit fontScale="85000" lnSpcReduction="20000"/>
          </a:bodyPr>
          <a:lstStyle/>
          <a:p>
            <a:r>
              <a:rPr lang="en-US" sz="2800" b="1" dirty="0" smtClean="0">
                <a:latin typeface="Calibri" panose="020F0502020204030204" pitchFamily="34" charset="0"/>
                <a:cs typeface="Calibri" panose="020F0502020204030204" pitchFamily="34" charset="0"/>
              </a:rPr>
              <a:t>Clayton State University Policy Link</a:t>
            </a:r>
            <a:r>
              <a:rPr lang="en-US" sz="2800" dirty="0" smtClean="0">
                <a:latin typeface="Calibri" panose="020F0502020204030204" pitchFamily="34" charset="0"/>
                <a:cs typeface="Calibri" panose="020F0502020204030204" pitchFamily="34" charset="0"/>
              </a:rPr>
              <a:t>: </a:t>
            </a:r>
            <a:r>
              <a:rPr lang="en-US" sz="2800" dirty="0" smtClean="0">
                <a:hlinkClick r:id="rId2"/>
              </a:rPr>
              <a:t>http</a:t>
            </a:r>
            <a:r>
              <a:rPr lang="en-US" sz="2800" dirty="0">
                <a:hlinkClick r:id="rId2"/>
              </a:rPr>
              <a:t>://www.clayton.edu/Portals/24/docs/CSU%20Sexual%20Misconduct%20Title%20IX%20Policy%20REV.pdf?ver=2018-07-12-153853-187</a:t>
            </a:r>
            <a:r>
              <a:rPr lang="en-US" sz="2800" dirty="0"/>
              <a:t> </a:t>
            </a:r>
            <a:endParaRPr lang="en-US" sz="2800" dirty="0" smtClean="0"/>
          </a:p>
          <a:p>
            <a:pPr lvl="0">
              <a:spcBef>
                <a:spcPts val="0"/>
              </a:spcBef>
              <a:buFont typeface="Arial" panose="020B0604020202020204" pitchFamily="34" charset="0"/>
              <a:buChar char="•"/>
            </a:pPr>
            <a:endParaRPr lang="en-US" sz="2800" b="1" dirty="0" smtClean="0">
              <a:latin typeface="Calibri" panose="020F0502020204030204" pitchFamily="34" charset="0"/>
              <a:cs typeface="Calibri" panose="020F0502020204030204" pitchFamily="34" charset="0"/>
            </a:endParaRPr>
          </a:p>
          <a:p>
            <a:pPr lvl="0">
              <a:spcBef>
                <a:spcPts val="0"/>
              </a:spcBef>
              <a:buFont typeface="Arial" panose="020B0604020202020204" pitchFamily="34" charset="0"/>
              <a:buChar char="•"/>
            </a:pPr>
            <a:r>
              <a:rPr lang="en-US" sz="2800" b="1" dirty="0" smtClean="0">
                <a:latin typeface="Calibri" panose="020F0502020204030204" pitchFamily="34" charset="0"/>
                <a:cs typeface="Calibri" panose="020F0502020204030204" pitchFamily="34" charset="0"/>
              </a:rPr>
              <a:t>University System of Georgia Policy Link</a:t>
            </a:r>
            <a:r>
              <a:rPr lang="en-US" sz="2800" dirty="0" smtClean="0">
                <a:latin typeface="Calibri" panose="020F0502020204030204" pitchFamily="34" charset="0"/>
                <a:cs typeface="Calibri" panose="020F0502020204030204" pitchFamily="34" charset="0"/>
              </a:rPr>
              <a:t>:</a:t>
            </a:r>
          </a:p>
          <a:p>
            <a:pPr lvl="0">
              <a:spcBef>
                <a:spcPts val="0"/>
              </a:spcBef>
              <a:buFont typeface="Arial" panose="020B0604020202020204" pitchFamily="34" charset="0"/>
              <a:buChar char="•"/>
            </a:pPr>
            <a:r>
              <a:rPr lang="en-US" sz="2800" dirty="0" smtClean="0">
                <a:solidFill>
                  <a:srgbClr val="002060"/>
                </a:solidFill>
                <a:latin typeface="Calibri"/>
                <a:hlinkClick r:id="rId3"/>
              </a:rPr>
              <a:t>https</a:t>
            </a:r>
            <a:r>
              <a:rPr lang="en-US" sz="2800" dirty="0">
                <a:solidFill>
                  <a:srgbClr val="002060"/>
                </a:solidFill>
                <a:latin typeface="Calibri"/>
                <a:hlinkClick r:id="rId3"/>
              </a:rPr>
              <a:t>://www.usg.edu/policymanual/section6/C2655</a:t>
            </a:r>
            <a:r>
              <a:rPr lang="en-US" sz="2800" dirty="0">
                <a:solidFill>
                  <a:srgbClr val="002060"/>
                </a:solidFill>
                <a:latin typeface="Calibri"/>
              </a:rPr>
              <a:t> </a:t>
            </a:r>
          </a:p>
          <a:p>
            <a:endParaRPr lang="en-US" sz="2800" b="1" dirty="0" smtClean="0">
              <a:latin typeface="Calibri" panose="020F0502020204030204" pitchFamily="34" charset="0"/>
              <a:cs typeface="Calibri" panose="020F0502020204030204" pitchFamily="34" charset="0"/>
            </a:endParaRPr>
          </a:p>
          <a:p>
            <a:r>
              <a:rPr lang="en-US" sz="2800" b="1" dirty="0" smtClean="0">
                <a:latin typeface="Calibri" panose="020F0502020204030204" pitchFamily="34" charset="0"/>
                <a:cs typeface="Calibri" panose="020F0502020204030204" pitchFamily="34" charset="0"/>
              </a:rPr>
              <a:t>Pregnant and </a:t>
            </a:r>
            <a:r>
              <a:rPr lang="en-US" sz="2800" b="1" dirty="0">
                <a:latin typeface="Calibri" panose="020F0502020204030204" pitchFamily="34" charset="0"/>
                <a:cs typeface="Calibri" panose="020F0502020204030204" pitchFamily="34" charset="0"/>
              </a:rPr>
              <a:t>Parenting </a:t>
            </a:r>
            <a:r>
              <a:rPr lang="en-US" sz="2800" b="1" dirty="0" smtClean="0">
                <a:latin typeface="Calibri" panose="020F0502020204030204" pitchFamily="34" charset="0"/>
                <a:cs typeface="Calibri" panose="020F0502020204030204" pitchFamily="34" charset="0"/>
              </a:rPr>
              <a:t>Students Links</a:t>
            </a:r>
            <a:r>
              <a:rPr lang="en-US" sz="2800" dirty="0" smtClean="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hlinkClick r:id="rId4"/>
              </a:rPr>
              <a:t>https</a:t>
            </a:r>
            <a:r>
              <a:rPr lang="en-US" sz="2800" dirty="0">
                <a:latin typeface="Calibri" panose="020F0502020204030204" pitchFamily="34" charset="0"/>
                <a:cs typeface="Calibri" panose="020F0502020204030204" pitchFamily="34" charset="0"/>
                <a:hlinkClick r:id="rId4"/>
              </a:rPr>
              <a:t>://</a:t>
            </a:r>
            <a:r>
              <a:rPr lang="en-US" sz="2800" dirty="0" smtClean="0">
                <a:latin typeface="Calibri" panose="020F0502020204030204" pitchFamily="34" charset="0"/>
                <a:cs typeface="Calibri" panose="020F0502020204030204" pitchFamily="34" charset="0"/>
                <a:hlinkClick r:id="rId4"/>
              </a:rPr>
              <a:t>www2.ed.gov/about/offices/list/ocr/docs/dcl-know-rights-201306-title-ix.html</a:t>
            </a:r>
            <a:endParaRPr lang="en-US" sz="2800" dirty="0">
              <a:latin typeface="Calibri" panose="020F0502020204030204" pitchFamily="34" charset="0"/>
              <a:cs typeface="Calibri" panose="020F0502020204030204" pitchFamily="34" charset="0"/>
            </a:endParaRPr>
          </a:p>
          <a:p>
            <a:r>
              <a:rPr lang="en-US" sz="2800" dirty="0" smtClean="0">
                <a:hlinkClick r:id="rId5"/>
              </a:rPr>
              <a:t>https</a:t>
            </a:r>
            <a:r>
              <a:rPr lang="en-US" sz="2800" dirty="0">
                <a:hlinkClick r:id="rId5"/>
              </a:rPr>
              <a:t>://www2.ed.gov/about/offices/list/ocr/docs/pregnancy.pdf</a:t>
            </a:r>
          </a:p>
          <a:p>
            <a:endParaRPr lang="en-US"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82853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Interested?</a:t>
            </a:r>
            <a:endParaRPr lang="en-US" sz="2800" dirty="0"/>
          </a:p>
        </p:txBody>
      </p:sp>
      <p:pic>
        <p:nvPicPr>
          <p:cNvPr id="4" name="Content Placeholder 3"/>
          <p:cNvPicPr>
            <a:picLocks noGrp="1" noChangeAspect="1"/>
          </p:cNvPicPr>
          <p:nvPr>
            <p:ph idx="1"/>
          </p:nvPr>
        </p:nvPicPr>
        <p:blipFill>
          <a:blip r:embed="rId2"/>
          <a:stretch>
            <a:fillRect/>
          </a:stretch>
        </p:blipFill>
        <p:spPr>
          <a:xfrm>
            <a:off x="1811558" y="1689100"/>
            <a:ext cx="5520883" cy="3063081"/>
          </a:xfrm>
          <a:prstGeom prst="rect">
            <a:avLst/>
          </a:prstGeom>
        </p:spPr>
      </p:pic>
    </p:spTree>
    <p:extLst>
      <p:ext uri="{BB962C8B-B14F-4D97-AF65-F5344CB8AC3E}">
        <p14:creationId xmlns:p14="http://schemas.microsoft.com/office/powerpoint/2010/main" val="8813474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t>questions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15034"/>
            <a:ext cx="8229600" cy="4570857"/>
          </a:xfrm>
        </p:spPr>
      </p:pic>
      <p:sp>
        <p:nvSpPr>
          <p:cNvPr id="3" name="Slide Number Placeholder 2"/>
          <p:cNvSpPr>
            <a:spLocks noGrp="1"/>
          </p:cNvSpPr>
          <p:nvPr>
            <p:ph type="sldNum" sz="quarter" idx="12"/>
          </p:nvPr>
        </p:nvSpPr>
        <p:spPr/>
        <p:txBody>
          <a:bodyPr/>
          <a:lstStyle/>
          <a:p>
            <a:fld id="{F26FFF8B-E00D-EF41-BBDF-FB5CDF328CDE}" type="slidenum">
              <a:rPr lang="en-US" smtClean="0"/>
              <a:pPr/>
              <a:t>35</a:t>
            </a:fld>
            <a:endParaRPr lang="en-US"/>
          </a:p>
        </p:txBody>
      </p:sp>
    </p:spTree>
    <p:extLst>
      <p:ext uri="{BB962C8B-B14F-4D97-AF65-F5344CB8AC3E}">
        <p14:creationId xmlns:p14="http://schemas.microsoft.com/office/powerpoint/2010/main" val="1274822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578225"/>
            <a:ext cx="7772400" cy="1362075"/>
          </a:xfrm>
        </p:spPr>
        <p:txBody>
          <a:bodyPr/>
          <a:lstStyle/>
          <a:p>
            <a:pPr algn="ctr"/>
            <a:r>
              <a:rPr lang="en-US" dirty="0" smtClean="0"/>
              <a:t>Title IX Overview</a:t>
            </a:r>
            <a:endParaRPr lang="en-US" dirty="0"/>
          </a:p>
        </p:txBody>
      </p:sp>
      <p:sp>
        <p:nvSpPr>
          <p:cNvPr id="3" name="Slide Number Placeholder 2"/>
          <p:cNvSpPr>
            <a:spLocks noGrp="1"/>
          </p:cNvSpPr>
          <p:nvPr>
            <p:ph type="sldNum" sz="quarter" idx="12"/>
          </p:nvPr>
        </p:nvSpPr>
        <p:spPr/>
        <p:txBody>
          <a:bodyPr/>
          <a:lstStyle/>
          <a:p>
            <a:fld id="{F26FFF8B-E00D-EF41-BBDF-FB5CDF328CDE}" type="slidenum">
              <a:rPr lang="en-US" smtClean="0"/>
              <a:pPr/>
              <a:t>4</a:t>
            </a:fld>
            <a:endParaRPr lang="en-US" dirty="0"/>
          </a:p>
        </p:txBody>
      </p:sp>
    </p:spTree>
    <p:extLst>
      <p:ext uri="{BB962C8B-B14F-4D97-AF65-F5344CB8AC3E}">
        <p14:creationId xmlns:p14="http://schemas.microsoft.com/office/powerpoint/2010/main" val="1822601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IX of the Education Amendments Act of 1972</a:t>
            </a:r>
            <a:endParaRPr lang="en-US" dirty="0"/>
          </a:p>
        </p:txBody>
      </p:sp>
      <p:sp>
        <p:nvSpPr>
          <p:cNvPr id="3" name="Content Placeholder 2"/>
          <p:cNvSpPr>
            <a:spLocks noGrp="1"/>
          </p:cNvSpPr>
          <p:nvPr>
            <p:ph idx="1"/>
          </p:nvPr>
        </p:nvSpPr>
        <p:spPr/>
        <p:txBody>
          <a:bodyPr/>
          <a:lstStyle/>
          <a:p>
            <a:pPr marL="0" indent="0" algn="ctr">
              <a:buNone/>
            </a:pPr>
            <a:r>
              <a:rPr lang="en-US" i="1" dirty="0" smtClean="0"/>
              <a:t>“No person in the United States, shall, </a:t>
            </a:r>
            <a:r>
              <a:rPr lang="en-US" b="1" i="1" dirty="0" smtClean="0"/>
              <a:t>on the basis of sex</a:t>
            </a:r>
            <a:r>
              <a:rPr lang="en-US" i="1" dirty="0" smtClean="0"/>
              <a:t>, be </a:t>
            </a:r>
            <a:r>
              <a:rPr lang="en-US" b="1" i="1" dirty="0" smtClean="0"/>
              <a:t>excluded</a:t>
            </a:r>
            <a:r>
              <a:rPr lang="en-US" i="1" dirty="0" smtClean="0"/>
              <a:t> from participation in, be </a:t>
            </a:r>
            <a:r>
              <a:rPr lang="en-US" b="1" i="1" dirty="0" smtClean="0"/>
              <a:t>denied</a:t>
            </a:r>
            <a:r>
              <a:rPr lang="en-US" i="1" dirty="0" smtClean="0"/>
              <a:t> the benefits of, or be </a:t>
            </a:r>
            <a:r>
              <a:rPr lang="en-US" b="1" i="1" dirty="0" smtClean="0"/>
              <a:t>subjected to discrimination </a:t>
            </a:r>
            <a:r>
              <a:rPr lang="en-US" i="1" dirty="0" smtClean="0"/>
              <a:t>under </a:t>
            </a:r>
            <a:r>
              <a:rPr lang="en-US" b="1" i="1" dirty="0" smtClean="0"/>
              <a:t>any educational program or activity </a:t>
            </a:r>
            <a:r>
              <a:rPr lang="en-US" i="1" dirty="0" smtClean="0"/>
              <a:t>receiving federal financial assistance.”</a:t>
            </a:r>
          </a:p>
          <a:p>
            <a:pPr marL="0" indent="0" algn="ctr">
              <a:buNone/>
            </a:pPr>
            <a:r>
              <a:rPr lang="en-US" sz="1000" dirty="0" smtClean="0"/>
              <a:t>Title </a:t>
            </a:r>
            <a:r>
              <a:rPr lang="en-US" sz="1000" dirty="0" smtClean="0"/>
              <a:t>IX of the Education Amendments of 1972 Implementing Regulations at: </a:t>
            </a:r>
            <a:r>
              <a:rPr lang="en-US" sz="1000" dirty="0" smtClean="0"/>
              <a:t>20 </a:t>
            </a:r>
            <a:r>
              <a:rPr lang="en-US" sz="1000" dirty="0" smtClean="0"/>
              <a:t>U.S.C. §1681 &amp; 34 C.F.R Part 106</a:t>
            </a:r>
            <a:endParaRPr lang="en-US" sz="1000" dirty="0"/>
          </a:p>
        </p:txBody>
      </p:sp>
      <p:pic>
        <p:nvPicPr>
          <p:cNvPr id="4" name="Picture 3"/>
          <p:cNvPicPr>
            <a:picLocks noChangeAspect="1"/>
          </p:cNvPicPr>
          <p:nvPr/>
        </p:nvPicPr>
        <p:blipFill>
          <a:blip r:embed="rId3"/>
          <a:stretch>
            <a:fillRect/>
          </a:stretch>
        </p:blipFill>
        <p:spPr>
          <a:xfrm>
            <a:off x="845507" y="4249306"/>
            <a:ext cx="1657713" cy="1657713"/>
          </a:xfrm>
          <a:prstGeom prst="rect">
            <a:avLst/>
          </a:prstGeom>
        </p:spPr>
      </p:pic>
      <p:sp>
        <p:nvSpPr>
          <p:cNvPr id="5" name="Rectangle 4"/>
          <p:cNvSpPr/>
          <p:nvPr/>
        </p:nvSpPr>
        <p:spPr>
          <a:xfrm>
            <a:off x="2674306" y="4616497"/>
            <a:ext cx="4572000" cy="646331"/>
          </a:xfrm>
          <a:prstGeom prst="rect">
            <a:avLst/>
          </a:prstGeom>
        </p:spPr>
        <p:txBody>
          <a:bodyPr>
            <a:spAutoFit/>
          </a:bodyPr>
          <a:lstStyle/>
          <a:p>
            <a:r>
              <a:rPr lang="en-US" dirty="0">
                <a:solidFill>
                  <a:schemeClr val="accent6">
                    <a:lumMod val="10000"/>
                  </a:schemeClr>
                </a:solidFill>
              </a:rPr>
              <a:t>An educational </a:t>
            </a:r>
            <a:r>
              <a:rPr lang="en-US" i="1" dirty="0">
                <a:solidFill>
                  <a:schemeClr val="accent6">
                    <a:lumMod val="10000"/>
                  </a:schemeClr>
                </a:solidFill>
              </a:rPr>
              <a:t>program or activity</a:t>
            </a:r>
            <a:r>
              <a:rPr lang="en-US" dirty="0">
                <a:solidFill>
                  <a:schemeClr val="accent6">
                    <a:lumMod val="10000"/>
                  </a:schemeClr>
                </a:solidFill>
              </a:rPr>
              <a:t> </a:t>
            </a:r>
            <a:r>
              <a:rPr lang="en-US" dirty="0" smtClean="0">
                <a:solidFill>
                  <a:schemeClr val="accent6">
                    <a:lumMod val="10000"/>
                  </a:schemeClr>
                </a:solidFill>
              </a:rPr>
              <a:t>written</a:t>
            </a:r>
            <a:r>
              <a:rPr lang="en-US" dirty="0">
                <a:solidFill>
                  <a:schemeClr val="accent6">
                    <a:lumMod val="10000"/>
                  </a:schemeClr>
                </a:solidFill>
              </a:rPr>
              <a:t>, conducted, or managed by the institution.</a:t>
            </a:r>
            <a:endParaRPr lang="en-US" dirty="0">
              <a:solidFill>
                <a:schemeClr val="accent6">
                  <a:lumMod val="10000"/>
                </a:schemeClr>
              </a:solidFill>
            </a:endParaRPr>
          </a:p>
        </p:txBody>
      </p:sp>
    </p:spTree>
    <p:extLst>
      <p:ext uri="{BB962C8B-B14F-4D97-AF65-F5344CB8AC3E}">
        <p14:creationId xmlns:p14="http://schemas.microsoft.com/office/powerpoint/2010/main" val="718854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578225"/>
            <a:ext cx="7772400" cy="1362075"/>
          </a:xfrm>
        </p:spPr>
        <p:txBody>
          <a:bodyPr/>
          <a:lstStyle/>
          <a:p>
            <a:pPr algn="ctr"/>
            <a:r>
              <a:rPr lang="en-US" dirty="0" smtClean="0"/>
              <a:t>Examples of discrimination or involved parties</a:t>
            </a:r>
            <a:endParaRPr lang="en-US" dirty="0"/>
          </a:p>
        </p:txBody>
      </p:sp>
      <p:sp>
        <p:nvSpPr>
          <p:cNvPr id="3" name="Slide Number Placeholder 2"/>
          <p:cNvSpPr>
            <a:spLocks noGrp="1"/>
          </p:cNvSpPr>
          <p:nvPr>
            <p:ph type="sldNum" sz="quarter" idx="12"/>
          </p:nvPr>
        </p:nvSpPr>
        <p:spPr/>
        <p:txBody>
          <a:bodyPr/>
          <a:lstStyle/>
          <a:p>
            <a:fld id="{F26FFF8B-E00D-EF41-BBDF-FB5CDF328CDE}" type="slidenum">
              <a:rPr lang="en-US" smtClean="0"/>
              <a:pPr/>
              <a:t>6</a:t>
            </a:fld>
            <a:endParaRPr lang="en-US" dirty="0"/>
          </a:p>
        </p:txBody>
      </p:sp>
    </p:spTree>
    <p:extLst>
      <p:ext uri="{BB962C8B-B14F-4D97-AF65-F5344CB8AC3E}">
        <p14:creationId xmlns:p14="http://schemas.microsoft.com/office/powerpoint/2010/main" val="3841446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94"/>
            <a:ext cx="8229600" cy="794940"/>
          </a:xfrm>
        </p:spPr>
        <p:txBody>
          <a:bodyPr/>
          <a:lstStyle/>
          <a:p>
            <a:r>
              <a:rPr lang="en-US" sz="2800" dirty="0" smtClean="0"/>
              <a:t>Examples</a:t>
            </a:r>
            <a:endParaRPr lang="en-US" sz="2800" dirty="0"/>
          </a:p>
        </p:txBody>
      </p:sp>
      <p:graphicFrame>
        <p:nvGraphicFramePr>
          <p:cNvPr id="5" name="Diagram 4"/>
          <p:cNvGraphicFramePr/>
          <p:nvPr>
            <p:extLst>
              <p:ext uri="{D42A27DB-BD31-4B8C-83A1-F6EECF244321}">
                <p14:modId xmlns:p14="http://schemas.microsoft.com/office/powerpoint/2010/main" val="2995453449"/>
              </p:ext>
            </p:extLst>
          </p:nvPr>
        </p:nvGraphicFramePr>
        <p:xfrm>
          <a:off x="684755" y="1027135"/>
          <a:ext cx="8002045" cy="4722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5849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26FFF8B-E00D-EF41-BBDF-FB5CDF328CDE}" type="slidenum">
              <a:rPr lang="en-US" smtClean="0"/>
              <a:pPr/>
              <a:t>8</a:t>
            </a:fld>
            <a:endParaRPr lang="en-US" dirty="0"/>
          </a:p>
        </p:txBody>
      </p:sp>
      <p:pic>
        <p:nvPicPr>
          <p:cNvPr id="5" name="Picture 4"/>
          <p:cNvPicPr>
            <a:picLocks noChangeAspect="1"/>
          </p:cNvPicPr>
          <p:nvPr/>
        </p:nvPicPr>
        <p:blipFill>
          <a:blip r:embed="rId2"/>
          <a:stretch>
            <a:fillRect/>
          </a:stretch>
        </p:blipFill>
        <p:spPr>
          <a:xfrm>
            <a:off x="1139868" y="904417"/>
            <a:ext cx="6713951" cy="4419143"/>
          </a:xfrm>
          <a:prstGeom prst="rect">
            <a:avLst/>
          </a:prstGeom>
        </p:spPr>
      </p:pic>
    </p:spTree>
    <p:extLst>
      <p:ext uri="{BB962C8B-B14F-4D97-AF65-F5344CB8AC3E}">
        <p14:creationId xmlns:p14="http://schemas.microsoft.com/office/powerpoint/2010/main" val="1058652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32195"/>
            <a:ext cx="8229600" cy="895148"/>
          </a:xfrm>
        </p:spPr>
        <p:txBody>
          <a:bodyPr>
            <a:normAutofit fontScale="90000"/>
          </a:bodyPr>
          <a:lstStyle/>
          <a:p>
            <a:r>
              <a:rPr lang="en-US" dirty="0" smtClean="0"/>
              <a:t>Essential compliance elements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53322626"/>
              </p:ext>
            </p:extLst>
          </p:nvPr>
        </p:nvGraphicFramePr>
        <p:xfrm>
          <a:off x="242888" y="1127342"/>
          <a:ext cx="8688170" cy="4960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5986462" y="5672137"/>
            <a:ext cx="3157538" cy="507831"/>
          </a:xfrm>
          <a:prstGeom prst="rect">
            <a:avLst/>
          </a:prstGeom>
          <a:noFill/>
        </p:spPr>
        <p:txBody>
          <a:bodyPr wrap="square" rtlCol="0">
            <a:spAutoFit/>
          </a:bodyPr>
          <a:lstStyle/>
          <a:p>
            <a:r>
              <a:rPr lang="en-US" sz="1350" i="1" dirty="0"/>
              <a:t>Source: ATIXA 2012 Inaugural Conference</a:t>
            </a:r>
          </a:p>
        </p:txBody>
      </p:sp>
    </p:spTree>
    <p:extLst>
      <p:ext uri="{BB962C8B-B14F-4D97-AF65-F5344CB8AC3E}">
        <p14:creationId xmlns:p14="http://schemas.microsoft.com/office/powerpoint/2010/main" val="901659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1-CSU-master">
  <a:themeElements>
    <a:clrScheme name="CSU-1">
      <a:dk1>
        <a:srgbClr val="66696E"/>
      </a:dk1>
      <a:lt1>
        <a:srgbClr val="FFFFFF"/>
      </a:lt1>
      <a:dk2>
        <a:srgbClr val="053D87"/>
      </a:dk2>
      <a:lt2>
        <a:srgbClr val="E3E3E6"/>
      </a:lt2>
      <a:accent1>
        <a:srgbClr val="FE7C1E"/>
      </a:accent1>
      <a:accent2>
        <a:srgbClr val="6ABAD7"/>
      </a:accent2>
      <a:accent3>
        <a:srgbClr val="FFD663"/>
      </a:accent3>
      <a:accent4>
        <a:srgbClr val="D0AA55"/>
      </a:accent4>
      <a:accent5>
        <a:srgbClr val="FFE7B1"/>
      </a:accent5>
      <a:accent6>
        <a:srgbClr val="C5E2EB"/>
      </a:accent6>
      <a:hlink>
        <a:srgbClr val="BC3C4B"/>
      </a:hlink>
      <a:folHlink>
        <a:srgbClr val="F8CFD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CSU-master">
  <a:themeElements>
    <a:clrScheme name="CSU-1">
      <a:dk1>
        <a:srgbClr val="66696E"/>
      </a:dk1>
      <a:lt1>
        <a:srgbClr val="FFFFFF"/>
      </a:lt1>
      <a:dk2>
        <a:srgbClr val="053D87"/>
      </a:dk2>
      <a:lt2>
        <a:srgbClr val="E3E3E6"/>
      </a:lt2>
      <a:accent1>
        <a:srgbClr val="FE7C1E"/>
      </a:accent1>
      <a:accent2>
        <a:srgbClr val="6ABAD7"/>
      </a:accent2>
      <a:accent3>
        <a:srgbClr val="FFD663"/>
      </a:accent3>
      <a:accent4>
        <a:srgbClr val="D0AA55"/>
      </a:accent4>
      <a:accent5>
        <a:srgbClr val="FFE7B1"/>
      </a:accent5>
      <a:accent6>
        <a:srgbClr val="C5E2EB"/>
      </a:accent6>
      <a:hlink>
        <a:srgbClr val="BC3C4B"/>
      </a:hlink>
      <a:folHlink>
        <a:srgbClr val="F8CFD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CSU-master">
  <a:themeElements>
    <a:clrScheme name="CSU-1">
      <a:dk1>
        <a:srgbClr val="66696E"/>
      </a:dk1>
      <a:lt1>
        <a:srgbClr val="FFFFFF"/>
      </a:lt1>
      <a:dk2>
        <a:srgbClr val="053D87"/>
      </a:dk2>
      <a:lt2>
        <a:srgbClr val="E3E3E6"/>
      </a:lt2>
      <a:accent1>
        <a:srgbClr val="FE7C1E"/>
      </a:accent1>
      <a:accent2>
        <a:srgbClr val="6ABAD7"/>
      </a:accent2>
      <a:accent3>
        <a:srgbClr val="FFD663"/>
      </a:accent3>
      <a:accent4>
        <a:srgbClr val="D0AA55"/>
      </a:accent4>
      <a:accent5>
        <a:srgbClr val="FFE7B1"/>
      </a:accent5>
      <a:accent6>
        <a:srgbClr val="C5E2EB"/>
      </a:accent6>
      <a:hlink>
        <a:srgbClr val="BC3C4B"/>
      </a:hlink>
      <a:folHlink>
        <a:srgbClr val="F8CFD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CSU-master">
  <a:themeElements>
    <a:clrScheme name="CSU-1">
      <a:dk1>
        <a:srgbClr val="66696E"/>
      </a:dk1>
      <a:lt1>
        <a:srgbClr val="FFFFFF"/>
      </a:lt1>
      <a:dk2>
        <a:srgbClr val="053D87"/>
      </a:dk2>
      <a:lt2>
        <a:srgbClr val="E3E3E6"/>
      </a:lt2>
      <a:accent1>
        <a:srgbClr val="FE7C1E"/>
      </a:accent1>
      <a:accent2>
        <a:srgbClr val="6ABAD7"/>
      </a:accent2>
      <a:accent3>
        <a:srgbClr val="FFD663"/>
      </a:accent3>
      <a:accent4>
        <a:srgbClr val="D0AA55"/>
      </a:accent4>
      <a:accent5>
        <a:srgbClr val="FFE7B1"/>
      </a:accent5>
      <a:accent6>
        <a:srgbClr val="C5E2EB"/>
      </a:accent6>
      <a:hlink>
        <a:srgbClr val="BC3C4B"/>
      </a:hlink>
      <a:folHlink>
        <a:srgbClr val="F8CFD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D300F6D1AD73449911E935A2CAD7D1A" ma:contentTypeVersion="28" ma:contentTypeDescription="Create a new document." ma:contentTypeScope="" ma:versionID="ca3b8e5dbaadf79e9685beef3730b1bf">
  <xsd:schema xmlns:xsd="http://www.w3.org/2001/XMLSchema" xmlns:xs="http://www.w3.org/2001/XMLSchema" xmlns:p="http://schemas.microsoft.com/office/2006/metadata/properties" xmlns:ns1="http://schemas.microsoft.com/sharepoint/v3" xmlns:ns3="dcb528ca-5c22-4a0f-b7bf-2186305d6b50" xmlns:ns4="076bd0cb-a7ae-4846-8ad1-b87180691741" targetNamespace="http://schemas.microsoft.com/office/2006/metadata/properties" ma:root="true" ma:fieldsID="693906f0fdae78d378924e8f38b86616" ns1:_="" ns3:_="" ns4:_="">
    <xsd:import namespace="http://schemas.microsoft.com/sharepoint/v3"/>
    <xsd:import namespace="dcb528ca-5c22-4a0f-b7bf-2186305d6b50"/>
    <xsd:import namespace="076bd0cb-a7ae-4846-8ad1-b87180691741"/>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NotebookType" minOccurs="0"/>
                <xsd:element ref="ns4:FolderType" minOccurs="0"/>
                <xsd:element ref="ns4:Owner" minOccurs="0"/>
                <xsd:element ref="ns4:DefaultSectionNam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b528ca-5c22-4a0f-b7bf-2186305d6b5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6bd0cb-a7ae-4846-8ad1-b87180691741" elementFormDefault="qualified">
    <xsd:import namespace="http://schemas.microsoft.com/office/2006/documentManagement/types"/>
    <xsd:import namespace="http://schemas.microsoft.com/office/infopath/2007/PartnerControls"/>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CultureName" ma:index="17" nillable="true" ma:displayName="Culture Name" ma:internalName="CultureName">
      <xsd:simpleType>
        <xsd:restriction base="dms:Text"/>
      </xsd:simpleType>
    </xsd:element>
    <xsd:element name="AppVersion" ma:index="18" nillable="true" ma:displayName="App Version" ma:internalName="AppVersion">
      <xsd:simpleType>
        <xsd:restriction base="dms:Text"/>
      </xsd:simpleType>
    </xsd:element>
    <xsd:element name="Teachers" ma:index="19"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0"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1"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2" nillable="true" ma:displayName="Invited Teachers" ma:internalName="Invited_Teachers">
      <xsd:simpleType>
        <xsd:restriction base="dms:Note">
          <xsd:maxLength value="255"/>
        </xsd:restriction>
      </xsd:simpleType>
    </xsd:element>
    <xsd:element name="Invited_Students" ma:index="23" nillable="true" ma:displayName="Invited Students" ma:internalName="Invited_Student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Teacher_Only_SectionGroup" ma:index="25" nillable="true" ma:displayName="Has Teacher Only SectionGroup" ma:internalName="Has_Teacher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MediaServiceMetadata" ma:index="27" nillable="true" ma:displayName="MediaServiceMetadata" ma:description="" ma:hidden="true" ma:internalName="MediaServiceMetadata" ma:readOnly="true">
      <xsd:simpleType>
        <xsd:restriction base="dms:Note"/>
      </xsd:simpleType>
    </xsd:element>
    <xsd:element name="MediaServiceFastMetadata" ma:index="28" nillable="true" ma:displayName="MediaServiceFastMetadata" ma:description="" ma:hidden="true" ma:internalName="MediaServiceFastMetadata" ma:readOnly="true">
      <xsd:simpleType>
        <xsd:restriction base="dms:Note"/>
      </xsd:simpleType>
    </xsd:element>
    <xsd:element name="MediaServiceAutoTags" ma:index="29" nillable="true" ma:displayName="MediaServiceAutoTags" ma:description=""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DateTaken" ma:index="31" nillable="true" ma:displayName="MediaServiceDateTaken" ma:hidden="true" ma:internalName="MediaServiceDateTaken"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udent_Groups xmlns="076bd0cb-a7ae-4846-8ad1-b87180691741">
      <UserInfo>
        <DisplayName/>
        <AccountId xsi:nil="true"/>
        <AccountType/>
      </UserInfo>
    </Student_Groups>
    <_ip_UnifiedCompliancePolicyUIAction xmlns="http://schemas.microsoft.com/sharepoint/v3" xsi:nil="true"/>
    <Self_Registration_Enabled xmlns="076bd0cb-a7ae-4846-8ad1-b87180691741" xsi:nil="true"/>
    <CultureName xmlns="076bd0cb-a7ae-4846-8ad1-b87180691741" xsi:nil="true"/>
    <Has_Teacher_Only_SectionGroup xmlns="076bd0cb-a7ae-4846-8ad1-b87180691741" xsi:nil="true"/>
    <Invited_Teachers xmlns="076bd0cb-a7ae-4846-8ad1-b87180691741" xsi:nil="true"/>
    <Invited_Students xmlns="076bd0cb-a7ae-4846-8ad1-b87180691741" xsi:nil="true"/>
    <FolderType xmlns="076bd0cb-a7ae-4846-8ad1-b87180691741" xsi:nil="true"/>
    <Teachers xmlns="076bd0cb-a7ae-4846-8ad1-b87180691741">
      <UserInfo>
        <DisplayName/>
        <AccountId xsi:nil="true"/>
        <AccountType/>
      </UserInfo>
    </Teachers>
    <_ip_UnifiedCompliancePolicyProperties xmlns="http://schemas.microsoft.com/sharepoint/v3" xsi:nil="true"/>
    <Is_Collaboration_Space_Locked xmlns="076bd0cb-a7ae-4846-8ad1-b87180691741" xsi:nil="true"/>
    <Owner xmlns="076bd0cb-a7ae-4846-8ad1-b87180691741">
      <UserInfo>
        <DisplayName/>
        <AccountId xsi:nil="true"/>
        <AccountType/>
      </UserInfo>
    </Owner>
    <DefaultSectionNames xmlns="076bd0cb-a7ae-4846-8ad1-b87180691741" xsi:nil="true"/>
    <NotebookType xmlns="076bd0cb-a7ae-4846-8ad1-b87180691741" xsi:nil="true"/>
    <Students xmlns="076bd0cb-a7ae-4846-8ad1-b87180691741">
      <UserInfo>
        <DisplayName/>
        <AccountId xsi:nil="true"/>
        <AccountType/>
      </UserInfo>
    </Students>
    <AppVersion xmlns="076bd0cb-a7ae-4846-8ad1-b87180691741" xsi:nil="true"/>
  </documentManagement>
</p:properties>
</file>

<file path=customXml/itemProps1.xml><?xml version="1.0" encoding="utf-8"?>
<ds:datastoreItem xmlns:ds="http://schemas.openxmlformats.org/officeDocument/2006/customXml" ds:itemID="{C3CE9FAF-EE1A-4FD6-B7CA-357743B6018B}">
  <ds:schemaRefs>
    <ds:schemaRef ds:uri="http://schemas.microsoft.com/sharepoint/v3/contenttype/forms"/>
  </ds:schemaRefs>
</ds:datastoreItem>
</file>

<file path=customXml/itemProps2.xml><?xml version="1.0" encoding="utf-8"?>
<ds:datastoreItem xmlns:ds="http://schemas.openxmlformats.org/officeDocument/2006/customXml" ds:itemID="{CA578F70-7551-4C4F-BAEF-ED14211A29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cb528ca-5c22-4a0f-b7bf-2186305d6b50"/>
    <ds:schemaRef ds:uri="076bd0cb-a7ae-4846-8ad1-b871806917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787BB4-01C1-45E3-8592-0017208FD876}">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076bd0cb-a7ae-4846-8ad1-b87180691741"/>
    <ds:schemaRef ds:uri="http://purl.org/dc/elements/1.1/"/>
    <ds:schemaRef ds:uri="dcb528ca-5c22-4a0f-b7bf-2186305d6b50"/>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GreyGrid_ppt</Template>
  <TotalTime>1822</TotalTime>
  <Words>1646</Words>
  <Application>Microsoft Office PowerPoint</Application>
  <PresentationFormat>On-screen Show (4:3)</PresentationFormat>
  <Paragraphs>199</Paragraphs>
  <Slides>35</Slides>
  <Notes>5</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35</vt:i4>
      </vt:variant>
    </vt:vector>
  </HeadingPairs>
  <TitlesOfParts>
    <vt:vector size="42" baseType="lpstr">
      <vt:lpstr>Arial</vt:lpstr>
      <vt:lpstr>Arial Black</vt:lpstr>
      <vt:lpstr>Calibri</vt:lpstr>
      <vt:lpstr>1-CSU-master</vt:lpstr>
      <vt:lpstr>2-CSU-master</vt:lpstr>
      <vt:lpstr>3-CSU-master</vt:lpstr>
      <vt:lpstr>4-CSU-master</vt:lpstr>
      <vt:lpstr>Title IX essentials</vt:lpstr>
      <vt:lpstr>Title IX in the News</vt:lpstr>
      <vt:lpstr>Clayton State University’s  Title IX Office</vt:lpstr>
      <vt:lpstr>Title IX Overview</vt:lpstr>
      <vt:lpstr>Title IX of the Education Amendments Act of 1972</vt:lpstr>
      <vt:lpstr>Examples of discrimination or involved parties</vt:lpstr>
      <vt:lpstr>Examples</vt:lpstr>
      <vt:lpstr>PowerPoint Presentation</vt:lpstr>
      <vt:lpstr>Essential compliance elements</vt:lpstr>
      <vt:lpstr>Consequences of Non-Compliance</vt:lpstr>
      <vt:lpstr>Clayton state’s process</vt:lpstr>
      <vt:lpstr>general investigation process</vt:lpstr>
      <vt:lpstr>Key roles involved in a TIX case</vt:lpstr>
      <vt:lpstr>Confidentiality in a Title IX matter</vt:lpstr>
      <vt:lpstr>confidentiality</vt:lpstr>
      <vt:lpstr>RETALIATION</vt:lpstr>
      <vt:lpstr>Title IX Investigator and Panelist</vt:lpstr>
      <vt:lpstr>Responsible employee</vt:lpstr>
      <vt:lpstr>Privileged employee</vt:lpstr>
      <vt:lpstr>Reporting &amp; requirements</vt:lpstr>
      <vt:lpstr>What to report?</vt:lpstr>
      <vt:lpstr>Reporting Title IX</vt:lpstr>
      <vt:lpstr>responding to Reports</vt:lpstr>
      <vt:lpstr>Clayton state’s Reporting options</vt:lpstr>
      <vt:lpstr>Reporting Title IX</vt:lpstr>
      <vt:lpstr>Public Safety</vt:lpstr>
      <vt:lpstr>Office of Community Standards</vt:lpstr>
      <vt:lpstr>Pregnant &amp; parenting students</vt:lpstr>
      <vt:lpstr>Who is Protected?</vt:lpstr>
      <vt:lpstr>What do we Do?</vt:lpstr>
      <vt:lpstr>statistics</vt:lpstr>
      <vt:lpstr>Fall 2018 - Summer 2019 Statistics</vt:lpstr>
      <vt:lpstr>Literature and policy</vt:lpstr>
      <vt:lpstr>Interested?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Weathersby</dc:creator>
  <cp:lastModifiedBy>Nikia Yallah</cp:lastModifiedBy>
  <cp:revision>86</cp:revision>
  <cp:lastPrinted>2019-08-16T11:48:01Z</cp:lastPrinted>
  <dcterms:created xsi:type="dcterms:W3CDTF">2017-04-26T18:58:39Z</dcterms:created>
  <dcterms:modified xsi:type="dcterms:W3CDTF">2019-08-29T18:29:37Z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0x010100AD300F6D1AD73449911E935A2CAD7D1A</vt:lpwstr>
  </property>
</Properties>
</file>