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68" r:id="rId2"/>
    <p:sldMasterId id="2147483678" r:id="rId3"/>
  </p:sldMasterIdLst>
  <p:notesMasterIdLst>
    <p:notesMasterId r:id="rId13"/>
  </p:notesMasterIdLst>
  <p:sldIdLst>
    <p:sldId id="258" r:id="rId4"/>
    <p:sldId id="270" r:id="rId5"/>
    <p:sldId id="261" r:id="rId6"/>
    <p:sldId id="262" r:id="rId7"/>
    <p:sldId id="263" r:id="rId8"/>
    <p:sldId id="264" r:id="rId9"/>
    <p:sldId id="265" r:id="rId10"/>
    <p:sldId id="268" r:id="rId11"/>
    <p:sldId id="26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96E"/>
    <a:srgbClr val="053E87"/>
    <a:srgbClr val="FF7D1E"/>
    <a:srgbClr val="E4E4E6"/>
    <a:srgbClr val="F9CF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p:restoredTop sz="94683"/>
  </p:normalViewPr>
  <p:slideViewPr>
    <p:cSldViewPr snapToGrid="0" snapToObjects="1">
      <p:cViewPr varScale="1">
        <p:scale>
          <a:sx n="102" d="100"/>
          <a:sy n="102" d="100"/>
        </p:scale>
        <p:origin x="186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B59C7B-24B4-AE4D-98F2-B7F34037632F}" type="datetimeFigureOut">
              <a:rPr lang="en-US" smtClean="0"/>
              <a:t>11/7/25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68CB6-DC7A-D24E-83FF-2A4E69D6B42C}" type="slidenum">
              <a:rPr lang="en-US" smtClean="0"/>
              <a:t>‹#›</a:t>
            </a:fld>
            <a:endParaRPr lang="en-US" dirty="0"/>
          </a:p>
        </p:txBody>
      </p:sp>
    </p:spTree>
    <p:extLst>
      <p:ext uri="{BB962C8B-B14F-4D97-AF65-F5344CB8AC3E}">
        <p14:creationId xmlns:p14="http://schemas.microsoft.com/office/powerpoint/2010/main" val="1058189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200" strike="noStrike" cap="all" baseline="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2344AEE-3A1B-C54A-8076-7694C2F4DC1C}" type="datetimeFigureOut">
              <a:rPr lang="en-US" smtClean="0"/>
              <a:t>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1538791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86050" y="1122363"/>
            <a:ext cx="5314950" cy="2387600"/>
          </a:xfrm>
        </p:spPr>
        <p:txBody>
          <a:bodyPr anchor="b"/>
          <a:lstStyle>
            <a:lvl1pPr algn="ctr">
              <a:defRPr sz="3200" strike="noStrike" cap="all" baseline="0"/>
            </a:lvl1pPr>
          </a:lstStyle>
          <a:p>
            <a:r>
              <a:rPr lang="en-US" dirty="0"/>
              <a:t>Click to edit Master title style</a:t>
            </a:r>
          </a:p>
        </p:txBody>
      </p:sp>
      <p:sp>
        <p:nvSpPr>
          <p:cNvPr id="3" name="Subtitle 2"/>
          <p:cNvSpPr>
            <a:spLocks noGrp="1"/>
          </p:cNvSpPr>
          <p:nvPr>
            <p:ph type="subTitle" idx="1"/>
          </p:nvPr>
        </p:nvSpPr>
        <p:spPr>
          <a:xfrm>
            <a:off x="2686050" y="3602038"/>
            <a:ext cx="53149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2344AEE-3A1B-C54A-8076-7694C2F4DC1C}" type="datetimeFigureOut">
              <a:rPr lang="en-US" smtClean="0"/>
              <a:t>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344AEE-3A1B-C54A-8076-7694C2F4DC1C}" type="datetimeFigureOut">
              <a:rPr lang="en-US" smtClean="0"/>
              <a:t>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86050" y="4661368"/>
            <a:ext cx="5824538" cy="1416704"/>
          </a:xfrm>
        </p:spPr>
        <p:txBody>
          <a:bodyPr anchor="t"/>
          <a:lstStyle>
            <a:lvl1pPr algn="l">
              <a:defRPr sz="3200" baseline="0"/>
            </a:lvl1pPr>
          </a:lstStyle>
          <a:p>
            <a:r>
              <a:rPr lang="en-US" dirty="0"/>
              <a:t>Click to edit Master title style</a:t>
            </a:r>
          </a:p>
        </p:txBody>
      </p:sp>
      <p:sp>
        <p:nvSpPr>
          <p:cNvPr id="3" name="Text Placeholder 2"/>
          <p:cNvSpPr>
            <a:spLocks noGrp="1"/>
          </p:cNvSpPr>
          <p:nvPr>
            <p:ph type="body" idx="1"/>
          </p:nvPr>
        </p:nvSpPr>
        <p:spPr>
          <a:xfrm>
            <a:off x="2686050" y="3062288"/>
            <a:ext cx="5824538" cy="1500187"/>
          </a:xfrm>
        </p:spPr>
        <p:txBody>
          <a:bodyPr anchor="b"/>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2344AEE-3A1B-C54A-8076-7694C2F4DC1C}" type="datetimeFigureOut">
              <a:rPr lang="en-US" smtClean="0"/>
              <a:t>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86050" y="1825625"/>
            <a:ext cx="2743200" cy="435133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715000" y="1825625"/>
            <a:ext cx="28003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344AEE-3A1B-C54A-8076-7694C2F4DC1C}" type="datetimeFigureOut">
              <a:rPr lang="en-US" smtClean="0"/>
              <a:t>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86050" y="365125"/>
            <a:ext cx="5830888" cy="1325563"/>
          </a:xfrm>
        </p:spPr>
        <p:txBody>
          <a:bodyPr/>
          <a:lstStyle/>
          <a:p>
            <a:r>
              <a:rPr lang="en-US"/>
              <a:t>Click to edit Master title style</a:t>
            </a:r>
          </a:p>
        </p:txBody>
      </p:sp>
      <p:sp>
        <p:nvSpPr>
          <p:cNvPr id="3" name="Text Placeholder 2"/>
          <p:cNvSpPr>
            <a:spLocks noGrp="1"/>
          </p:cNvSpPr>
          <p:nvPr>
            <p:ph type="body" idx="1"/>
          </p:nvPr>
        </p:nvSpPr>
        <p:spPr>
          <a:xfrm>
            <a:off x="2686050" y="1681163"/>
            <a:ext cx="2743200" cy="8239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686050" y="2505075"/>
            <a:ext cx="27432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85183" y="1690688"/>
            <a:ext cx="2830167" cy="8239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85183" y="2514600"/>
            <a:ext cx="283016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344AEE-3A1B-C54A-8076-7694C2F4DC1C}" type="datetimeFigureOut">
              <a:rPr lang="en-US" smtClean="0"/>
              <a:t>11/7/25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344AEE-3A1B-C54A-8076-7694C2F4DC1C}" type="datetimeFigureOut">
              <a:rPr lang="en-US" smtClean="0"/>
              <a:t>11/7/25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44AEE-3A1B-C54A-8076-7694C2F4DC1C}" type="datetimeFigureOut">
              <a:rPr lang="en-US" smtClean="0"/>
              <a:t>11/7/25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6051" y="599626"/>
            <a:ext cx="2743200" cy="1643527"/>
          </a:xfrm>
        </p:spPr>
        <p:txBody>
          <a:bodyPr wrap="square" anchor="b">
            <a:spAutoFit/>
          </a:bodyPr>
          <a:lstStyle>
            <a:lvl1pPr>
              <a:defRPr sz="2800" baseline="0"/>
            </a:lvl1pPr>
          </a:lstStyle>
          <a:p>
            <a:r>
              <a:rPr lang="en-US" dirty="0"/>
              <a:t>Click to edit Master title style</a:t>
            </a:r>
          </a:p>
        </p:txBody>
      </p:sp>
      <p:sp>
        <p:nvSpPr>
          <p:cNvPr id="3" name="Content Placeholder 2"/>
          <p:cNvSpPr>
            <a:spLocks noGrp="1"/>
          </p:cNvSpPr>
          <p:nvPr>
            <p:ph idx="1"/>
          </p:nvPr>
        </p:nvSpPr>
        <p:spPr>
          <a:xfrm>
            <a:off x="5600700" y="599627"/>
            <a:ext cx="2914650" cy="5261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86051" y="2623930"/>
            <a:ext cx="2743200"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44AEE-3A1B-C54A-8076-7694C2F4DC1C}" type="datetimeFigureOut">
              <a:rPr lang="en-US" smtClean="0"/>
              <a:t>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600700" y="599627"/>
            <a:ext cx="2914650" cy="5261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C2344AEE-3A1B-C54A-8076-7694C2F4DC1C}" type="datetimeFigureOut">
              <a:rPr lang="en-US" smtClean="0"/>
              <a:t>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
        <p:nvSpPr>
          <p:cNvPr id="10" name="Title 1"/>
          <p:cNvSpPr>
            <a:spLocks noGrp="1"/>
          </p:cNvSpPr>
          <p:nvPr>
            <p:ph type="title"/>
          </p:nvPr>
        </p:nvSpPr>
        <p:spPr>
          <a:xfrm>
            <a:off x="2686051" y="599626"/>
            <a:ext cx="2743200" cy="1643527"/>
          </a:xfrm>
        </p:spPr>
        <p:txBody>
          <a:bodyPr wrap="square" anchor="b">
            <a:spAutoFit/>
          </a:bodyPr>
          <a:lstStyle>
            <a:lvl1pPr>
              <a:defRPr sz="2800" baseline="0"/>
            </a:lvl1pPr>
          </a:lstStyle>
          <a:p>
            <a:r>
              <a:rPr lang="en-US" dirty="0"/>
              <a:t>Click to edit Master title style</a:t>
            </a:r>
          </a:p>
        </p:txBody>
      </p:sp>
      <p:sp>
        <p:nvSpPr>
          <p:cNvPr id="11" name="Text Placeholder 3"/>
          <p:cNvSpPr>
            <a:spLocks noGrp="1"/>
          </p:cNvSpPr>
          <p:nvPr>
            <p:ph type="body" sz="half" idx="2"/>
          </p:nvPr>
        </p:nvSpPr>
        <p:spPr>
          <a:xfrm>
            <a:off x="2686051" y="2623930"/>
            <a:ext cx="2743200"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9137" y="1122363"/>
            <a:ext cx="7966213" cy="2387600"/>
          </a:xfrm>
        </p:spPr>
        <p:txBody>
          <a:bodyPr anchor="b"/>
          <a:lstStyle>
            <a:lvl1pPr algn="ctr">
              <a:defRPr sz="3200" strike="noStrike" cap="all" baseline="0"/>
            </a:lvl1pPr>
          </a:lstStyle>
          <a:p>
            <a:r>
              <a:rPr lang="en-US" dirty="0"/>
              <a:t>Click to edit Master title style</a:t>
            </a:r>
          </a:p>
        </p:txBody>
      </p:sp>
      <p:sp>
        <p:nvSpPr>
          <p:cNvPr id="3" name="Subtitle 2"/>
          <p:cNvSpPr>
            <a:spLocks noGrp="1"/>
          </p:cNvSpPr>
          <p:nvPr>
            <p:ph type="subTitle" idx="1"/>
          </p:nvPr>
        </p:nvSpPr>
        <p:spPr>
          <a:xfrm>
            <a:off x="549137" y="3602038"/>
            <a:ext cx="796621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2344AEE-3A1B-C54A-8076-7694C2F4DC1C}" type="datetimeFigureOut">
              <a:rPr lang="en-US" smtClean="0"/>
              <a:t>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344AEE-3A1B-C54A-8076-7694C2F4DC1C}" type="datetimeFigureOut">
              <a:rPr lang="en-US" smtClean="0"/>
              <a:t>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326608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344AEE-3A1B-C54A-8076-7694C2F4DC1C}" type="datetimeFigureOut">
              <a:rPr lang="en-US" smtClean="0"/>
              <a:t>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4876" y="4654645"/>
            <a:ext cx="7145712" cy="1490662"/>
          </a:xfrm>
        </p:spPr>
        <p:txBody>
          <a:bodyPr anchor="t"/>
          <a:lstStyle>
            <a:lvl1pPr algn="l" fontAlgn="t">
              <a:defRPr sz="3200" baseline="0"/>
            </a:lvl1pPr>
          </a:lstStyle>
          <a:p>
            <a:r>
              <a:rPr lang="en-US" dirty="0"/>
              <a:t>Click to edit Master title style</a:t>
            </a:r>
          </a:p>
        </p:txBody>
      </p:sp>
      <p:sp>
        <p:nvSpPr>
          <p:cNvPr id="3" name="Text Placeholder 2"/>
          <p:cNvSpPr>
            <a:spLocks noGrp="1"/>
          </p:cNvSpPr>
          <p:nvPr>
            <p:ph type="body" idx="1"/>
          </p:nvPr>
        </p:nvSpPr>
        <p:spPr>
          <a:xfrm>
            <a:off x="1364876" y="3062288"/>
            <a:ext cx="7145712" cy="1500187"/>
          </a:xfrm>
        </p:spPr>
        <p:txBody>
          <a:bodyPr anchor="b"/>
          <a:lstStyle>
            <a:lvl1pPr marL="0" indent="0" algn="l" fontAlgn="b">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2344AEE-3A1B-C54A-8076-7694C2F4DC1C}" type="datetimeFigureOut">
              <a:rPr lang="en-US" smtClean="0"/>
              <a:t>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49137" y="2179075"/>
            <a:ext cx="3903593" cy="399788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91270" y="2179075"/>
            <a:ext cx="3824080" cy="3997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344AEE-3A1B-C54A-8076-7694C2F4DC1C}" type="datetimeFigureOut">
              <a:rPr lang="en-US" smtClean="0"/>
              <a:t>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9137" y="2186183"/>
            <a:ext cx="3903593" cy="706939"/>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137" y="2971799"/>
            <a:ext cx="3903593" cy="329737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91271" y="2195710"/>
            <a:ext cx="3824080" cy="6974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91271" y="2971798"/>
            <a:ext cx="3824079" cy="3306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344AEE-3A1B-C54A-8076-7694C2F4DC1C}" type="datetimeFigureOut">
              <a:rPr lang="en-US" smtClean="0"/>
              <a:t>11/7/25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t>‹#›</a:t>
            </a:fld>
            <a:endParaRPr lang="en-US" dirty="0"/>
          </a:p>
        </p:txBody>
      </p:sp>
      <p:sp>
        <p:nvSpPr>
          <p:cNvPr id="10" name="Title Placeholder 1"/>
          <p:cNvSpPr>
            <a:spLocks noGrp="1"/>
          </p:cNvSpPr>
          <p:nvPr>
            <p:ph type="title"/>
          </p:nvPr>
        </p:nvSpPr>
        <p:spPr>
          <a:xfrm>
            <a:off x="549137" y="973999"/>
            <a:ext cx="7966213" cy="1089529"/>
          </a:xfrm>
          <a:prstGeom prst="rect">
            <a:avLst/>
          </a:prstGeom>
        </p:spPr>
        <p:txBody>
          <a:bodyPr vert="horz" lIns="91440" tIns="45720" rIns="91440" bIns="45720" rtlCol="0" anchor="t" anchorCtr="0">
            <a:noAutofit/>
          </a:bodyPr>
          <a:lstStyle/>
          <a:p>
            <a:r>
              <a:rPr lang="en-US" dirty="0"/>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344AEE-3A1B-C54A-8076-7694C2F4DC1C}" type="datetimeFigureOut">
              <a:rPr lang="en-US" smtClean="0"/>
              <a:t>11/7/25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44AEE-3A1B-C54A-8076-7694C2F4DC1C}" type="datetimeFigureOut">
              <a:rPr lang="en-US" smtClean="0"/>
              <a:t>11/7/25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622" y="973017"/>
            <a:ext cx="2743200" cy="1643527"/>
          </a:xfrm>
        </p:spPr>
        <p:txBody>
          <a:bodyPr wrap="square" anchor="b">
            <a:spAutoFit/>
          </a:bodyPr>
          <a:lstStyle>
            <a:lvl1pPr>
              <a:defRPr sz="2800" baseline="0"/>
            </a:lvl1pPr>
          </a:lstStyle>
          <a:p>
            <a:r>
              <a:rPr lang="en-US" dirty="0"/>
              <a:t>Click to edit Master title style</a:t>
            </a:r>
          </a:p>
        </p:txBody>
      </p:sp>
      <p:sp>
        <p:nvSpPr>
          <p:cNvPr id="3" name="Content Placeholder 2"/>
          <p:cNvSpPr>
            <a:spLocks noGrp="1"/>
          </p:cNvSpPr>
          <p:nvPr>
            <p:ph idx="1"/>
          </p:nvPr>
        </p:nvSpPr>
        <p:spPr>
          <a:xfrm>
            <a:off x="3657600" y="973017"/>
            <a:ext cx="4857750" cy="48880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51622" y="2623930"/>
            <a:ext cx="2743200"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44AEE-3A1B-C54A-8076-7694C2F4DC1C}" type="datetimeFigureOut">
              <a:rPr lang="en-US" smtClean="0"/>
              <a:t>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657600" y="973017"/>
            <a:ext cx="4857750" cy="48880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C2344AEE-3A1B-C54A-8076-7694C2F4DC1C}" type="datetimeFigureOut">
              <a:rPr lang="en-US" smtClean="0"/>
              <a:t>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
        <p:nvSpPr>
          <p:cNvPr id="8" name="Title 1"/>
          <p:cNvSpPr>
            <a:spLocks noGrp="1"/>
          </p:cNvSpPr>
          <p:nvPr>
            <p:ph type="title"/>
          </p:nvPr>
        </p:nvSpPr>
        <p:spPr>
          <a:xfrm>
            <a:off x="551622" y="973017"/>
            <a:ext cx="2743200" cy="1643527"/>
          </a:xfrm>
        </p:spPr>
        <p:txBody>
          <a:bodyPr wrap="square" anchor="b">
            <a:spAutoFit/>
          </a:bodyPr>
          <a:lstStyle>
            <a:lvl1pPr>
              <a:defRPr sz="2800" baseline="0"/>
            </a:lvl1pPr>
          </a:lstStyle>
          <a:p>
            <a:r>
              <a:rPr lang="en-US" dirty="0"/>
              <a:t>Click to edit Master title style</a:t>
            </a:r>
          </a:p>
        </p:txBody>
      </p:sp>
      <p:sp>
        <p:nvSpPr>
          <p:cNvPr id="9" name="Text Placeholder 3"/>
          <p:cNvSpPr>
            <a:spLocks noGrp="1"/>
          </p:cNvSpPr>
          <p:nvPr>
            <p:ph type="body" sz="half" idx="2"/>
          </p:nvPr>
        </p:nvSpPr>
        <p:spPr>
          <a:xfrm>
            <a:off x="551622" y="2623930"/>
            <a:ext cx="2743200"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382" y="3699905"/>
            <a:ext cx="7401206" cy="1020014"/>
          </a:xfrm>
        </p:spPr>
        <p:txBody>
          <a:bodyPr anchor="t"/>
          <a:lstStyle>
            <a:lvl1pPr algn="l">
              <a:defRPr sz="3200" baseline="0"/>
            </a:lvl1pPr>
          </a:lstStyle>
          <a:p>
            <a:r>
              <a:rPr lang="en-US" dirty="0"/>
              <a:t>Click to edit Master title style</a:t>
            </a:r>
          </a:p>
        </p:txBody>
      </p:sp>
      <p:sp>
        <p:nvSpPr>
          <p:cNvPr id="3" name="Text Placeholder 2"/>
          <p:cNvSpPr>
            <a:spLocks noGrp="1"/>
          </p:cNvSpPr>
          <p:nvPr>
            <p:ph type="body" idx="1"/>
          </p:nvPr>
        </p:nvSpPr>
        <p:spPr>
          <a:xfrm>
            <a:off x="1109382" y="2115205"/>
            <a:ext cx="7401206" cy="1500187"/>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2344AEE-3A1B-C54A-8076-7694C2F4DC1C}" type="datetimeFigureOut">
              <a:rPr lang="en-US" smtClean="0"/>
              <a:t>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33761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344AEE-3A1B-C54A-8076-7694C2F4DC1C}" type="datetimeFigureOut">
              <a:rPr lang="en-US" smtClean="0"/>
              <a:t>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6269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344AEE-3A1B-C54A-8076-7694C2F4DC1C}" type="datetimeFigureOut">
              <a:rPr lang="en-US" smtClean="0"/>
              <a:t>11/7/25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90858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344AEE-3A1B-C54A-8076-7694C2F4DC1C}" type="datetimeFigureOut">
              <a:rPr lang="en-US" smtClean="0"/>
              <a:t>11/7/25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19938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44AEE-3A1B-C54A-8076-7694C2F4DC1C}" type="datetimeFigureOut">
              <a:rPr lang="en-US" smtClean="0"/>
              <a:t>11/7/25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93685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987425"/>
            <a:ext cx="2949575" cy="1255728"/>
          </a:xfrm>
        </p:spPr>
        <p:txBody>
          <a:bodyPr anchor="b">
            <a:spAutoFit/>
          </a:bodyPr>
          <a:lstStyle>
            <a:lvl1pPr>
              <a:defRPr sz="2800" baseline="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623930"/>
            <a:ext cx="2949575"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44AEE-3A1B-C54A-8076-7694C2F4DC1C}" type="datetimeFigureOut">
              <a:rPr lang="en-US" smtClean="0"/>
              <a:t>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31936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C2344AEE-3A1B-C54A-8076-7694C2F4DC1C}" type="datetimeFigureOut">
              <a:rPr lang="en-US" smtClean="0"/>
              <a:t>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
        <p:nvSpPr>
          <p:cNvPr id="10" name="Title 1"/>
          <p:cNvSpPr>
            <a:spLocks noGrp="1"/>
          </p:cNvSpPr>
          <p:nvPr>
            <p:ph type="title"/>
          </p:nvPr>
        </p:nvSpPr>
        <p:spPr>
          <a:xfrm>
            <a:off x="630238" y="987425"/>
            <a:ext cx="2949575" cy="1255728"/>
          </a:xfrm>
        </p:spPr>
        <p:txBody>
          <a:bodyPr anchor="b">
            <a:spAutoFit/>
          </a:bodyPr>
          <a:lstStyle>
            <a:lvl1pPr>
              <a:defRPr sz="2800" baseline="0"/>
            </a:lvl1pPr>
          </a:lstStyle>
          <a:p>
            <a:r>
              <a:rPr lang="en-US" dirty="0"/>
              <a:t>Click to edit Master title style</a:t>
            </a:r>
          </a:p>
        </p:txBody>
      </p:sp>
      <p:sp>
        <p:nvSpPr>
          <p:cNvPr id="11" name="Text Placeholder 3"/>
          <p:cNvSpPr>
            <a:spLocks noGrp="1"/>
          </p:cNvSpPr>
          <p:nvPr>
            <p:ph type="body" sz="half" idx="2"/>
          </p:nvPr>
        </p:nvSpPr>
        <p:spPr>
          <a:xfrm>
            <a:off x="630238" y="2623930"/>
            <a:ext cx="2949575"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77702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3.jp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83142"/>
            <a:ext cx="7886700" cy="1089529"/>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581183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44AEE-3A1B-C54A-8076-7694C2F4DC1C}" type="datetimeFigureOut">
              <a:rPr lang="en-US" smtClean="0"/>
              <a:t>11/7/25</a:t>
            </a:fld>
            <a:endParaRPr lang="en-US" dirty="0"/>
          </a:p>
        </p:txBody>
      </p:sp>
      <p:sp>
        <p:nvSpPr>
          <p:cNvPr id="5" name="Footer Placeholder 4"/>
          <p:cNvSpPr>
            <a:spLocks noGrp="1"/>
          </p:cNvSpPr>
          <p:nvPr>
            <p:ph type="ftr" sz="quarter" idx="3"/>
          </p:nvPr>
        </p:nvSpPr>
        <p:spPr>
          <a:xfrm>
            <a:off x="5429250" y="5811838"/>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96497" y="6347851"/>
            <a:ext cx="538949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187452394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fontAlgn="t" latinLnBrk="0" hangingPunct="1">
        <a:lnSpc>
          <a:spcPct val="90000"/>
        </a:lnSpc>
        <a:spcBef>
          <a:spcPct val="0"/>
        </a:spcBef>
        <a:buNone/>
        <a:defRPr sz="3200" kern="1200" cap="all" baseline="0">
          <a:solidFill>
            <a:schemeClr val="bg1"/>
          </a:solidFill>
          <a:latin typeface="+mj-lt"/>
          <a:ea typeface="+mj-ea"/>
          <a:cs typeface="+mj-cs"/>
        </a:defRPr>
      </a:lvl1pPr>
    </p:titleStyle>
    <p:bodyStyle>
      <a:lvl1pPr marL="228600" indent="-228600" algn="l" defTabSz="914400" rtl="0" eaLnBrk="1" fontAlgn="t" latinLnBrk="0" hangingPunct="1">
        <a:lnSpc>
          <a:spcPct val="90000"/>
        </a:lnSpc>
        <a:spcBef>
          <a:spcPts val="1000"/>
        </a:spcBef>
        <a:buFont typeface="Arial"/>
        <a:buChar char="•"/>
        <a:defRPr sz="2400" kern="1200" baseline="0">
          <a:solidFill>
            <a:srgbClr val="E4E4E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100" kern="1200" baseline="0">
          <a:solidFill>
            <a:srgbClr val="E4E4E6"/>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700" kern="1200" baseline="0">
          <a:solidFill>
            <a:srgbClr val="E4E4E6"/>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baseline="0">
          <a:solidFill>
            <a:srgbClr val="E4E4E6"/>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baseline="0">
          <a:solidFill>
            <a:srgbClr val="E4E4E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6050" y="363872"/>
            <a:ext cx="5829300" cy="1089529"/>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2686050" y="1689652"/>
            <a:ext cx="5829300" cy="448731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86050" y="635523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44AEE-3A1B-C54A-8076-7694C2F4DC1C}" type="datetimeFigureOut">
              <a:rPr lang="en-US" smtClean="0"/>
              <a:t>11/7/25</a:t>
            </a:fld>
            <a:endParaRPr lang="en-US" dirty="0"/>
          </a:p>
        </p:txBody>
      </p:sp>
      <p:sp>
        <p:nvSpPr>
          <p:cNvPr id="5" name="Footer Placeholder 4"/>
          <p:cNvSpPr>
            <a:spLocks noGrp="1"/>
          </p:cNvSpPr>
          <p:nvPr>
            <p:ph type="ftr" sz="quarter" idx="3"/>
          </p:nvPr>
        </p:nvSpPr>
        <p:spPr>
          <a:xfrm>
            <a:off x="5429250" y="6347851"/>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686050" y="6347851"/>
            <a:ext cx="58293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7823954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xStyles>
    <p:titleStyle>
      <a:lvl1pPr algn="ctr" defTabSz="914400" rtl="0" eaLnBrk="1" fontAlgn="t" latinLnBrk="0" hangingPunct="1">
        <a:lnSpc>
          <a:spcPct val="90000"/>
        </a:lnSpc>
        <a:spcBef>
          <a:spcPct val="0"/>
        </a:spcBef>
        <a:buNone/>
        <a:defRPr sz="3200" kern="1200" cap="all" baseline="0">
          <a:solidFill>
            <a:srgbClr val="053E87"/>
          </a:solidFill>
          <a:latin typeface="+mj-lt"/>
          <a:ea typeface="+mj-ea"/>
          <a:cs typeface="+mj-cs"/>
        </a:defRPr>
      </a:lvl1pPr>
    </p:titleStyle>
    <p:bodyStyle>
      <a:lvl1pPr marL="228600" indent="-228600" algn="l" defTabSz="914400" rtl="0" eaLnBrk="1" fontAlgn="t" latinLnBrk="0" hangingPunct="1">
        <a:lnSpc>
          <a:spcPct val="90000"/>
        </a:lnSpc>
        <a:spcBef>
          <a:spcPts val="1000"/>
        </a:spcBef>
        <a:buFont typeface="Arial"/>
        <a:buChar char="•"/>
        <a:defRPr sz="2400" kern="1200" baseline="0">
          <a:solidFill>
            <a:srgbClr val="67696E"/>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100" kern="1200" baseline="0">
          <a:solidFill>
            <a:srgbClr val="67696E"/>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700" kern="1200" baseline="0">
          <a:solidFill>
            <a:srgbClr val="67696E"/>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baseline="0">
          <a:solidFill>
            <a:srgbClr val="67696E"/>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baseline="0">
          <a:solidFill>
            <a:srgbClr val="67696E"/>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137" y="973999"/>
            <a:ext cx="7966213" cy="1089529"/>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549137" y="2146852"/>
            <a:ext cx="7966213" cy="448731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9137" y="635523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44AEE-3A1B-C54A-8076-7694C2F4DC1C}" type="datetimeFigureOut">
              <a:rPr lang="en-US" smtClean="0"/>
              <a:t>11/7/25</a:t>
            </a:fld>
            <a:endParaRPr lang="en-US" dirty="0"/>
          </a:p>
        </p:txBody>
      </p:sp>
      <p:sp>
        <p:nvSpPr>
          <p:cNvPr id="5" name="Footer Placeholder 4"/>
          <p:cNvSpPr>
            <a:spLocks noGrp="1"/>
          </p:cNvSpPr>
          <p:nvPr>
            <p:ph type="ftr" sz="quarter" idx="3"/>
          </p:nvPr>
        </p:nvSpPr>
        <p:spPr>
          <a:xfrm>
            <a:off x="5429250" y="6347851"/>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 y="6347851"/>
            <a:ext cx="9144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16522588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xStyles>
    <p:titleStyle>
      <a:lvl1pPr algn="ctr" defTabSz="914400" rtl="0" eaLnBrk="1" fontAlgn="t" latinLnBrk="0" hangingPunct="1">
        <a:lnSpc>
          <a:spcPct val="90000"/>
        </a:lnSpc>
        <a:spcBef>
          <a:spcPct val="0"/>
        </a:spcBef>
        <a:buNone/>
        <a:defRPr sz="3200" kern="1200" cap="all" baseline="0">
          <a:solidFill>
            <a:srgbClr val="053E87"/>
          </a:solidFill>
          <a:latin typeface="+mj-lt"/>
          <a:ea typeface="+mj-ea"/>
          <a:cs typeface="+mj-cs"/>
        </a:defRPr>
      </a:lvl1pPr>
    </p:titleStyle>
    <p:bodyStyle>
      <a:lvl1pPr marL="228600" indent="-228600" algn="l" defTabSz="914400" rtl="0" eaLnBrk="1" fontAlgn="t" latinLnBrk="0" hangingPunct="1">
        <a:lnSpc>
          <a:spcPct val="90000"/>
        </a:lnSpc>
        <a:spcBef>
          <a:spcPts val="1000"/>
        </a:spcBef>
        <a:buFont typeface="Arial"/>
        <a:buChar char="•"/>
        <a:defRPr sz="2400" kern="1200" baseline="0">
          <a:solidFill>
            <a:srgbClr val="67696E"/>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100" kern="1200" baseline="0">
          <a:solidFill>
            <a:srgbClr val="67696E"/>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700" kern="1200" baseline="0">
          <a:solidFill>
            <a:srgbClr val="67696E"/>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baseline="0">
          <a:solidFill>
            <a:srgbClr val="67696E"/>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baseline="0">
          <a:solidFill>
            <a:srgbClr val="67696E"/>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74475" y="1340965"/>
            <a:ext cx="6110709" cy="1416704"/>
          </a:xfrm>
        </p:spPr>
        <p:txBody>
          <a:bodyPr/>
          <a:lstStyle/>
          <a:p>
            <a:r>
              <a:rPr lang="en-US" b="1" dirty="0" err="1"/>
              <a:t>Master’S</a:t>
            </a:r>
            <a:r>
              <a:rPr lang="en-US" b="1" dirty="0"/>
              <a:t> of Science in Clinical/Counseling Psychology </a:t>
            </a:r>
            <a:br>
              <a:rPr lang="en-US" b="1" dirty="0"/>
            </a:br>
            <a:r>
              <a:rPr lang="en-US" b="1" dirty="0"/>
              <a:t>(MPCAC Accredited)</a:t>
            </a:r>
            <a:endParaRPr lang="en-US" dirty="0"/>
          </a:p>
        </p:txBody>
      </p:sp>
      <p:sp>
        <p:nvSpPr>
          <p:cNvPr id="4" name="Title 6">
            <a:extLst>
              <a:ext uri="{FF2B5EF4-FFF2-40B4-BE49-F238E27FC236}">
                <a16:creationId xmlns:a16="http://schemas.microsoft.com/office/drawing/2014/main" id="{713490D4-9DB9-8FC7-5C76-16AB879C9F26}"/>
              </a:ext>
            </a:extLst>
          </p:cNvPr>
          <p:cNvSpPr txBox="1">
            <a:spLocks/>
          </p:cNvSpPr>
          <p:nvPr/>
        </p:nvSpPr>
        <p:spPr>
          <a:xfrm>
            <a:off x="2674476" y="3796726"/>
            <a:ext cx="5824538" cy="1416704"/>
          </a:xfrm>
          <a:prstGeom prst="rect">
            <a:avLst/>
          </a:prstGeom>
        </p:spPr>
        <p:txBody>
          <a:bodyPr vert="horz" lIns="91440" tIns="45720" rIns="91440" bIns="45720" rtlCol="0" anchor="t" anchorCtr="0">
            <a:noAutofit/>
          </a:bodyPr>
          <a:lstStyle>
            <a:lvl1pPr algn="l" defTabSz="914400" rtl="0" eaLnBrk="1" fontAlgn="t" latinLnBrk="0" hangingPunct="1">
              <a:lnSpc>
                <a:spcPct val="90000"/>
              </a:lnSpc>
              <a:spcBef>
                <a:spcPct val="0"/>
              </a:spcBef>
              <a:buNone/>
              <a:defRPr sz="3200" kern="1200" cap="all" baseline="0">
                <a:solidFill>
                  <a:srgbClr val="053E87"/>
                </a:solidFill>
                <a:latin typeface="+mj-lt"/>
                <a:ea typeface="+mj-ea"/>
                <a:cs typeface="+mj-cs"/>
              </a:defRPr>
            </a:lvl1pPr>
          </a:lstStyle>
          <a:p>
            <a:r>
              <a:rPr lang="en-US" dirty="0">
                <a:latin typeface="+mn-lt"/>
              </a:rPr>
              <a:t>Clinical practicum expectations &amp; requirements </a:t>
            </a:r>
          </a:p>
        </p:txBody>
      </p:sp>
      <p:pic>
        <p:nvPicPr>
          <p:cNvPr id="114" name="Audio 113">
            <a:extLst>
              <a:ext uri="{FF2B5EF4-FFF2-40B4-BE49-F238E27FC236}">
                <a16:creationId xmlns:a16="http://schemas.microsoft.com/office/drawing/2014/main" id="{1C130D6D-B14B-7E6C-FEB0-B815CFE467A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1300099682"/>
      </p:ext>
    </p:extLst>
  </p:cSld>
  <p:clrMapOvr>
    <a:masterClrMapping/>
  </p:clrMapOvr>
  <mc:AlternateContent xmlns:mc="http://schemas.openxmlformats.org/markup-compatibility/2006" xmlns:p14="http://schemas.microsoft.com/office/powerpoint/2010/main">
    <mc:Choice Requires="p14">
      <p:transition spd="slow" p14:dur="2000" advTm="17220"/>
    </mc:Choice>
    <mc:Fallback xmlns="">
      <p:transition spd="slow" advTm="172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69917-9661-0BC2-EC95-BCEDDDEB96DB}"/>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A8210725-B309-961F-AA77-B1C97DD35225}"/>
              </a:ext>
            </a:extLst>
          </p:cNvPr>
          <p:cNvSpPr/>
          <p:nvPr/>
        </p:nvSpPr>
        <p:spPr>
          <a:xfrm>
            <a:off x="1759352" y="1944547"/>
            <a:ext cx="5625296" cy="2141317"/>
          </a:xfrm>
          <a:prstGeom prst="roundRect">
            <a:avLst/>
          </a:prstGeom>
          <a:ln w="101600"/>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t>Our program sincerely appreciates this partnership.</a:t>
            </a:r>
          </a:p>
          <a:p>
            <a:pPr algn="ctr"/>
            <a:endParaRPr lang="en-US" sz="2400" dirty="0"/>
          </a:p>
          <a:p>
            <a:pPr algn="ctr"/>
            <a:r>
              <a:rPr lang="en-US" sz="2400" dirty="0"/>
              <a:t>Thank you!</a:t>
            </a:r>
          </a:p>
        </p:txBody>
      </p:sp>
      <p:pic>
        <p:nvPicPr>
          <p:cNvPr id="43" name="Audio 42">
            <a:extLst>
              <a:ext uri="{FF2B5EF4-FFF2-40B4-BE49-F238E27FC236}">
                <a16:creationId xmlns:a16="http://schemas.microsoft.com/office/drawing/2014/main" id="{F7FCBFBB-42DD-3EEB-57E6-703059CD3E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2246124167"/>
      </p:ext>
    </p:extLst>
  </p:cSld>
  <p:clrMapOvr>
    <a:masterClrMapping/>
  </p:clrMapOvr>
  <mc:AlternateContent xmlns:mc="http://schemas.openxmlformats.org/markup-compatibility/2006" xmlns:p14="http://schemas.microsoft.com/office/powerpoint/2010/main">
    <mc:Choice Requires="p14">
      <p:transition spd="slow" p14:dur="2000" advTm="8940"/>
    </mc:Choice>
    <mc:Fallback xmlns="">
      <p:transition spd="slow" advTm="89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AF7B4-1990-E5A7-B421-859B89AA2E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D2D817D-2D4F-FB62-1951-43FD39D89322}"/>
              </a:ext>
            </a:extLst>
          </p:cNvPr>
          <p:cNvSpPr>
            <a:spLocks noGrp="1"/>
          </p:cNvSpPr>
          <p:nvPr>
            <p:ph type="title"/>
          </p:nvPr>
        </p:nvSpPr>
        <p:spPr>
          <a:xfrm>
            <a:off x="171833" y="181201"/>
            <a:ext cx="6911873" cy="1020014"/>
          </a:xfrm>
        </p:spPr>
        <p:txBody>
          <a:bodyPr/>
          <a:lstStyle/>
          <a:p>
            <a:r>
              <a:rPr lang="en-US" dirty="0">
                <a:solidFill>
                  <a:schemeClr val="accent1"/>
                </a:solidFill>
              </a:rPr>
              <a:t>Partnerships with practicum sites</a:t>
            </a:r>
          </a:p>
        </p:txBody>
      </p:sp>
      <p:sp>
        <p:nvSpPr>
          <p:cNvPr id="5" name="Text Placeholder 4">
            <a:extLst>
              <a:ext uri="{FF2B5EF4-FFF2-40B4-BE49-F238E27FC236}">
                <a16:creationId xmlns:a16="http://schemas.microsoft.com/office/drawing/2014/main" id="{FA82A4E5-9DE5-0762-4112-2D67F5FC8D30}"/>
              </a:ext>
            </a:extLst>
          </p:cNvPr>
          <p:cNvSpPr>
            <a:spLocks noGrp="1"/>
          </p:cNvSpPr>
          <p:nvPr>
            <p:ph type="body" idx="1"/>
          </p:nvPr>
        </p:nvSpPr>
        <p:spPr>
          <a:xfrm>
            <a:off x="473668" y="1604506"/>
            <a:ext cx="8196663" cy="4506927"/>
          </a:xfrm>
        </p:spPr>
        <p:txBody>
          <a:bodyPr anchor="t"/>
          <a:lstStyle/>
          <a:p>
            <a:pPr marL="342900" indent="-342900">
              <a:buFont typeface="Arial" panose="020B0604020202020204" pitchFamily="34" charset="0"/>
              <a:buChar char="•"/>
            </a:pPr>
            <a:r>
              <a:rPr lang="en-US" dirty="0">
                <a:solidFill>
                  <a:schemeClr val="bg1"/>
                </a:solidFill>
              </a:rPr>
              <a:t>Healthy and productive partnerships with local mental health organizations are central to the practicum experience.</a:t>
            </a:r>
          </a:p>
          <a:p>
            <a:pPr marL="342900" indent="-342900">
              <a:buFont typeface="Arial" panose="020B0604020202020204" pitchFamily="34" charset="0"/>
              <a:buChar char="•"/>
            </a:pPr>
            <a:r>
              <a:rPr lang="en-US" dirty="0">
                <a:solidFill>
                  <a:schemeClr val="bg1"/>
                </a:solidFill>
              </a:rPr>
              <a:t>The MOU between CSU and community partners states multiple goals and responsibilities.</a:t>
            </a:r>
          </a:p>
          <a:p>
            <a:pPr marL="342900" indent="-342900">
              <a:buFont typeface="Arial" panose="020B0604020202020204" pitchFamily="34" charset="0"/>
              <a:buChar char="•"/>
            </a:pPr>
            <a:r>
              <a:rPr lang="en-US" dirty="0">
                <a:solidFill>
                  <a:schemeClr val="bg1"/>
                </a:solidFill>
              </a:rPr>
              <a:t>The broad aims for this partnership include: </a:t>
            </a:r>
          </a:p>
          <a:p>
            <a:pPr marL="457200" indent="-457200">
              <a:buAutoNum type="alphaLcParenBoth"/>
            </a:pPr>
            <a:r>
              <a:rPr lang="en-US" dirty="0">
                <a:solidFill>
                  <a:schemeClr val="bg1"/>
                </a:solidFill>
              </a:rPr>
              <a:t>Students enhance their professional development via application and integration of classroom theory and training in the context of supervised clinical work experiences.</a:t>
            </a:r>
          </a:p>
          <a:p>
            <a:pPr marL="457200" indent="-457200">
              <a:buAutoNum type="alphaLcParenBoth"/>
            </a:pPr>
            <a:r>
              <a:rPr lang="en-US" dirty="0">
                <a:solidFill>
                  <a:schemeClr val="bg1"/>
                </a:solidFill>
              </a:rPr>
              <a:t>Sites work with teachable trainees who provide quality clinical services to the target population.</a:t>
            </a:r>
          </a:p>
          <a:p>
            <a:pPr lvl="1"/>
            <a:endParaRPr lang="en-US" dirty="0">
              <a:solidFill>
                <a:schemeClr val="bg1"/>
              </a:solidFill>
            </a:endParaRPr>
          </a:p>
        </p:txBody>
      </p:sp>
      <p:pic>
        <p:nvPicPr>
          <p:cNvPr id="36" name="Audio 35">
            <a:extLst>
              <a:ext uri="{FF2B5EF4-FFF2-40B4-BE49-F238E27FC236}">
                <a16:creationId xmlns:a16="http://schemas.microsoft.com/office/drawing/2014/main" id="{6024F7E3-7EE2-2799-F7B2-31FE25CFE6F6}"/>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178800" y="5892800"/>
            <a:ext cx="812800" cy="812800"/>
          </a:xfrm>
          <a:prstGeom prst="rect">
            <a:avLst/>
          </a:prstGeom>
        </p:spPr>
      </p:pic>
    </p:spTree>
    <p:custDataLst>
      <p:tags r:id="rId1"/>
    </p:custDataLst>
    <p:extLst>
      <p:ext uri="{BB962C8B-B14F-4D97-AF65-F5344CB8AC3E}">
        <p14:creationId xmlns:p14="http://schemas.microsoft.com/office/powerpoint/2010/main" val="2475821475"/>
      </p:ext>
    </p:extLst>
  </p:cSld>
  <p:clrMapOvr>
    <a:masterClrMapping/>
  </p:clrMapOvr>
  <mc:AlternateContent xmlns:mc="http://schemas.openxmlformats.org/markup-compatibility/2006" xmlns:p14="http://schemas.microsoft.com/office/powerpoint/2010/main">
    <mc:Choice Requires="p14">
      <p:transition spd="slow" p14:dur="2000" advTm="37000"/>
    </mc:Choice>
    <mc:Fallback xmlns="">
      <p:transition spd="slow" advTm="3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3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92E7A-22F7-FF06-F5C3-49DC5B68C18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F522698-3862-B6EB-18BA-1B696F028346}"/>
              </a:ext>
            </a:extLst>
          </p:cNvPr>
          <p:cNvSpPr>
            <a:spLocks noGrp="1"/>
          </p:cNvSpPr>
          <p:nvPr>
            <p:ph type="body" idx="1"/>
          </p:nvPr>
        </p:nvSpPr>
        <p:spPr>
          <a:xfrm>
            <a:off x="311622" y="1201215"/>
            <a:ext cx="8196663" cy="3648987"/>
          </a:xfrm>
        </p:spPr>
        <p:txBody>
          <a:bodyPr anchor="t"/>
          <a:lstStyle/>
          <a:p>
            <a:pPr marL="457200" lvl="0" indent="-457200">
              <a:buFont typeface="+mj-lt"/>
              <a:buAutoNum type="arabicPeriod"/>
            </a:pPr>
            <a:r>
              <a:rPr lang="en-US" dirty="0">
                <a:solidFill>
                  <a:schemeClr val="bg1"/>
                </a:solidFill>
              </a:rPr>
              <a:t>Students need 600 hours over a minimum of nine months.</a:t>
            </a:r>
          </a:p>
          <a:p>
            <a:pPr marL="457200" lvl="0" indent="-457200">
              <a:buFont typeface="+mj-lt"/>
              <a:buAutoNum type="arabicPeriod"/>
            </a:pPr>
            <a:r>
              <a:rPr lang="en-US" dirty="0">
                <a:solidFill>
                  <a:schemeClr val="bg1"/>
                </a:solidFill>
              </a:rPr>
              <a:t>Students need a minimum of three individual clients at any given time.</a:t>
            </a:r>
          </a:p>
          <a:p>
            <a:pPr marL="457200" lvl="0" indent="-457200">
              <a:buFont typeface="+mj-lt"/>
              <a:buAutoNum type="arabicPeriod"/>
            </a:pPr>
            <a:r>
              <a:rPr lang="en-US" dirty="0">
                <a:solidFill>
                  <a:schemeClr val="bg1"/>
                </a:solidFill>
              </a:rPr>
              <a:t>There must be a licensed counselor, social worker, or psychologist on staff. Licensure requirements:</a:t>
            </a:r>
          </a:p>
          <a:p>
            <a:pPr marL="800100" lvl="1" indent="-342900">
              <a:buFont typeface="Arial" panose="020B0604020202020204" pitchFamily="34" charset="0"/>
              <a:buChar char="•"/>
            </a:pPr>
            <a:r>
              <a:rPr lang="en-US" dirty="0">
                <a:solidFill>
                  <a:schemeClr val="bg1"/>
                </a:solidFill>
              </a:rPr>
              <a:t>Supervisors must be fully licensed a minimum of 3 years at the master’s level and 1 year at the doctoral level</a:t>
            </a:r>
          </a:p>
          <a:p>
            <a:pPr marL="800100" lvl="1" indent="-342900">
              <a:buFont typeface="Arial" panose="020B0604020202020204" pitchFamily="34" charset="0"/>
              <a:buChar char="•"/>
            </a:pPr>
            <a:r>
              <a:rPr lang="en-US" dirty="0">
                <a:solidFill>
                  <a:schemeClr val="bg1"/>
                </a:solidFill>
              </a:rPr>
              <a:t>Supervisors are not required to be full-time employees of the agency</a:t>
            </a:r>
          </a:p>
          <a:p>
            <a:pPr marL="457200" lvl="0" indent="-457200">
              <a:buFont typeface="+mj-lt"/>
              <a:buAutoNum type="arabicPeriod"/>
            </a:pPr>
            <a:r>
              <a:rPr lang="en-US" dirty="0">
                <a:solidFill>
                  <a:schemeClr val="bg1"/>
                </a:solidFill>
              </a:rPr>
              <a:t>Sites must provide one hour of individual clinical supervision per week. This should include no more than two trainees for the one hour of supervision period.</a:t>
            </a:r>
          </a:p>
          <a:p>
            <a:pPr marL="457200" lvl="0" indent="-457200">
              <a:buFont typeface="+mj-lt"/>
              <a:buAutoNum type="arabicPeriod"/>
            </a:pPr>
            <a:endParaRPr lang="en-US" dirty="0">
              <a:solidFill>
                <a:schemeClr val="bg1"/>
              </a:solidFill>
            </a:endParaRPr>
          </a:p>
        </p:txBody>
      </p:sp>
      <p:sp>
        <p:nvSpPr>
          <p:cNvPr id="6" name="Title 2">
            <a:extLst>
              <a:ext uri="{FF2B5EF4-FFF2-40B4-BE49-F238E27FC236}">
                <a16:creationId xmlns:a16="http://schemas.microsoft.com/office/drawing/2014/main" id="{3B6B35FD-84E9-BD0C-FA88-DAB43164EFC0}"/>
              </a:ext>
            </a:extLst>
          </p:cNvPr>
          <p:cNvSpPr txBox="1">
            <a:spLocks/>
          </p:cNvSpPr>
          <p:nvPr/>
        </p:nvSpPr>
        <p:spPr>
          <a:xfrm>
            <a:off x="171832" y="181201"/>
            <a:ext cx="8660545" cy="1020014"/>
          </a:xfrm>
          <a:prstGeom prst="rect">
            <a:avLst/>
          </a:prstGeom>
        </p:spPr>
        <p:txBody>
          <a:bodyPr vert="horz" lIns="91440" tIns="45720" rIns="91440" bIns="45720" rtlCol="0" anchor="t" anchorCtr="0">
            <a:noAutofit/>
          </a:bodyPr>
          <a:lstStyle>
            <a:lvl1pPr algn="l" defTabSz="914400" rtl="0" eaLnBrk="1" fontAlgn="t" latinLnBrk="0" hangingPunct="1">
              <a:lnSpc>
                <a:spcPct val="90000"/>
              </a:lnSpc>
              <a:spcBef>
                <a:spcPct val="0"/>
              </a:spcBef>
              <a:buNone/>
              <a:defRPr sz="3200" kern="1200" cap="all" baseline="0">
                <a:solidFill>
                  <a:schemeClr val="bg1"/>
                </a:solidFill>
                <a:latin typeface="+mj-lt"/>
                <a:ea typeface="+mj-ea"/>
                <a:cs typeface="+mj-cs"/>
              </a:defRPr>
            </a:lvl1pPr>
          </a:lstStyle>
          <a:p>
            <a:r>
              <a:rPr lang="en-US">
                <a:solidFill>
                  <a:schemeClr val="accent1"/>
                </a:solidFill>
              </a:rPr>
              <a:t>practicum SITE requirements</a:t>
            </a:r>
            <a:endParaRPr lang="en-US" dirty="0">
              <a:solidFill>
                <a:schemeClr val="accent1"/>
              </a:solidFill>
            </a:endParaRPr>
          </a:p>
        </p:txBody>
      </p:sp>
      <p:pic>
        <p:nvPicPr>
          <p:cNvPr id="36" name="Audio 35">
            <a:extLst>
              <a:ext uri="{FF2B5EF4-FFF2-40B4-BE49-F238E27FC236}">
                <a16:creationId xmlns:a16="http://schemas.microsoft.com/office/drawing/2014/main" id="{E4096349-69F7-83BD-D905-A99AEE776DA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3822729887"/>
      </p:ext>
    </p:extLst>
  </p:cSld>
  <p:clrMapOvr>
    <a:masterClrMapping/>
  </p:clrMapOvr>
  <mc:AlternateContent xmlns:mc="http://schemas.openxmlformats.org/markup-compatibility/2006" xmlns:p14="http://schemas.microsoft.com/office/powerpoint/2010/main">
    <mc:Choice Requires="p14">
      <p:transition spd="slow" p14:dur="2000" advTm="56000"/>
    </mc:Choice>
    <mc:Fallback xmlns="">
      <p:transition spd="slow" advTm="5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7DD73-09F5-F66D-52DE-A105F0801A7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058EB3B-05D4-97B3-CE2C-2B9D79B6866F}"/>
              </a:ext>
            </a:extLst>
          </p:cNvPr>
          <p:cNvSpPr>
            <a:spLocks noGrp="1"/>
          </p:cNvSpPr>
          <p:nvPr>
            <p:ph type="body" idx="1"/>
          </p:nvPr>
        </p:nvSpPr>
        <p:spPr>
          <a:xfrm>
            <a:off x="311622" y="1201215"/>
            <a:ext cx="8196663" cy="3648987"/>
          </a:xfrm>
        </p:spPr>
        <p:txBody>
          <a:bodyPr anchor="t"/>
          <a:lstStyle/>
          <a:p>
            <a:pPr marL="457200" lvl="0" indent="-457200">
              <a:buFont typeface="+mj-lt"/>
              <a:buAutoNum type="arabicPeriod" startAt="5"/>
            </a:pPr>
            <a:r>
              <a:rPr lang="en-US" dirty="0">
                <a:solidFill>
                  <a:schemeClr val="bg1"/>
                </a:solidFill>
              </a:rPr>
              <a:t>Sites must always have a licensed (or licensure eligible) professional on site with the student. </a:t>
            </a:r>
          </a:p>
          <a:p>
            <a:pPr marL="800100" lvl="1" indent="-342900">
              <a:buFont typeface="Arial" panose="020B0604020202020204" pitchFamily="34" charset="0"/>
              <a:buChar char="•"/>
            </a:pPr>
            <a:r>
              <a:rPr lang="en-US" dirty="0">
                <a:solidFill>
                  <a:schemeClr val="bg1"/>
                </a:solidFill>
              </a:rPr>
              <a:t>This person does not have to be the formal supervisor but needs to be someone who can support if the student has a client in crisis or some other unforeseen clinical circumstance arises where the student will need guidance</a:t>
            </a:r>
          </a:p>
          <a:p>
            <a:pPr marL="457200" lvl="0" indent="-457200">
              <a:buFont typeface="+mj-lt"/>
              <a:buAutoNum type="arabicPeriod" startAt="6"/>
            </a:pPr>
            <a:r>
              <a:rPr lang="en-US" dirty="0">
                <a:solidFill>
                  <a:schemeClr val="bg1"/>
                </a:solidFill>
              </a:rPr>
              <a:t>Supervisors are required to approve hours regularly throughout the semester using the Time2Track software.</a:t>
            </a:r>
          </a:p>
          <a:p>
            <a:pPr marL="457200" indent="-457200">
              <a:buFont typeface="+mj-lt"/>
              <a:buAutoNum type="arabicPeriod" startAt="6"/>
            </a:pPr>
            <a:r>
              <a:rPr lang="en-US" dirty="0">
                <a:solidFill>
                  <a:schemeClr val="bg1"/>
                </a:solidFill>
              </a:rPr>
              <a:t>Site supervisor will have to complete a formal evaluation of student progress at least twice per year (December and May). </a:t>
            </a:r>
          </a:p>
          <a:p>
            <a:pPr marL="457200" indent="-457200">
              <a:buFont typeface="+mj-lt"/>
              <a:buAutoNum type="arabicPeriod" startAt="6"/>
            </a:pPr>
            <a:r>
              <a:rPr lang="en-US" dirty="0">
                <a:solidFill>
                  <a:schemeClr val="bg1"/>
                </a:solidFill>
              </a:rPr>
              <a:t>Students will provide their own malpractice insurance.</a:t>
            </a:r>
          </a:p>
          <a:p>
            <a:pPr lvl="0"/>
            <a:endParaRPr lang="en-US" dirty="0">
              <a:solidFill>
                <a:schemeClr val="bg1"/>
              </a:solidFill>
            </a:endParaRPr>
          </a:p>
        </p:txBody>
      </p:sp>
      <p:sp>
        <p:nvSpPr>
          <p:cNvPr id="6" name="Title 2">
            <a:extLst>
              <a:ext uri="{FF2B5EF4-FFF2-40B4-BE49-F238E27FC236}">
                <a16:creationId xmlns:a16="http://schemas.microsoft.com/office/drawing/2014/main" id="{B0FCC7F1-CC58-871E-483D-DA53F2E41DC8}"/>
              </a:ext>
            </a:extLst>
          </p:cNvPr>
          <p:cNvSpPr>
            <a:spLocks noGrp="1"/>
          </p:cNvSpPr>
          <p:nvPr>
            <p:ph type="title"/>
          </p:nvPr>
        </p:nvSpPr>
        <p:spPr>
          <a:xfrm>
            <a:off x="171832" y="181201"/>
            <a:ext cx="8660545" cy="1020014"/>
          </a:xfrm>
        </p:spPr>
        <p:txBody>
          <a:bodyPr/>
          <a:lstStyle/>
          <a:p>
            <a:r>
              <a:rPr lang="en-US" dirty="0">
                <a:solidFill>
                  <a:schemeClr val="accent1"/>
                </a:solidFill>
              </a:rPr>
              <a:t>practicum SITE requirements</a:t>
            </a:r>
          </a:p>
        </p:txBody>
      </p:sp>
      <p:pic>
        <p:nvPicPr>
          <p:cNvPr id="14" name="Audio 13">
            <a:extLst>
              <a:ext uri="{FF2B5EF4-FFF2-40B4-BE49-F238E27FC236}">
                <a16:creationId xmlns:a16="http://schemas.microsoft.com/office/drawing/2014/main" id="{B6633167-B7F7-3FB2-2945-6AE96596002A}"/>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178800" y="5892800"/>
            <a:ext cx="812800" cy="812800"/>
          </a:xfrm>
          <a:prstGeom prst="rect">
            <a:avLst/>
          </a:prstGeom>
        </p:spPr>
      </p:pic>
    </p:spTree>
    <p:custDataLst>
      <p:tags r:id="rId1"/>
    </p:custDataLst>
    <p:extLst>
      <p:ext uri="{BB962C8B-B14F-4D97-AF65-F5344CB8AC3E}">
        <p14:creationId xmlns:p14="http://schemas.microsoft.com/office/powerpoint/2010/main" val="918373555"/>
      </p:ext>
    </p:extLst>
  </p:cSld>
  <p:clrMapOvr>
    <a:masterClrMapping/>
  </p:clrMapOvr>
  <mc:AlternateContent xmlns:mc="http://schemas.openxmlformats.org/markup-compatibility/2006" xmlns:p14="http://schemas.microsoft.com/office/powerpoint/2010/main">
    <mc:Choice Requires="p14">
      <p:transition spd="slow" p14:dur="2000" advTm="48580"/>
    </mc:Choice>
    <mc:Fallback xmlns="">
      <p:transition spd="slow" advTm="485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1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CC5C4-89A9-6FDA-0382-4C2D0EFDBDB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13AEF58-D441-A3FB-CDE8-B5FE849F9561}"/>
              </a:ext>
            </a:extLst>
          </p:cNvPr>
          <p:cNvSpPr>
            <a:spLocks noGrp="1"/>
          </p:cNvSpPr>
          <p:nvPr>
            <p:ph type="body" idx="1"/>
          </p:nvPr>
        </p:nvSpPr>
        <p:spPr>
          <a:xfrm>
            <a:off x="311622" y="1201215"/>
            <a:ext cx="8196663" cy="3648987"/>
          </a:xfrm>
        </p:spPr>
        <p:txBody>
          <a:bodyPr anchor="t"/>
          <a:lstStyle/>
          <a:p>
            <a:pPr marL="457200" lvl="0" indent="-457200">
              <a:buFont typeface="+mj-lt"/>
              <a:buAutoNum type="arabicPeriod" startAt="9"/>
            </a:pPr>
            <a:r>
              <a:rPr lang="en-US" dirty="0">
                <a:solidFill>
                  <a:schemeClr val="bg1"/>
                </a:solidFill>
              </a:rPr>
              <a:t>Students are </a:t>
            </a:r>
            <a:r>
              <a:rPr lang="en-US" u="sng" dirty="0">
                <a:solidFill>
                  <a:schemeClr val="bg1"/>
                </a:solidFill>
              </a:rPr>
              <a:t>not</a:t>
            </a:r>
            <a:r>
              <a:rPr lang="en-US" dirty="0">
                <a:solidFill>
                  <a:schemeClr val="bg1"/>
                </a:solidFill>
              </a:rPr>
              <a:t> allowed to provide in home therapy. </a:t>
            </a:r>
          </a:p>
          <a:p>
            <a:pPr marL="457200" lvl="0" indent="-457200">
              <a:buFont typeface="+mj-lt"/>
              <a:buAutoNum type="arabicPeriod" startAt="9"/>
            </a:pPr>
            <a:r>
              <a:rPr lang="en-US" dirty="0">
                <a:solidFill>
                  <a:schemeClr val="bg1"/>
                </a:solidFill>
              </a:rPr>
              <a:t>The Memorandum of Understanding (MOU) expires after 5 years but sites have the right to request the MOU for a lesser term.  Please note, our MOUs aren’t binding in the sense that you must take our students each year.  The five-year period simply eases the process for the sites that do offer placement every year.  </a:t>
            </a:r>
          </a:p>
          <a:p>
            <a:pPr lvl="0"/>
            <a:endParaRPr lang="en-US" dirty="0"/>
          </a:p>
          <a:p>
            <a:pPr lvl="0"/>
            <a:endParaRPr lang="en-US" dirty="0">
              <a:solidFill>
                <a:schemeClr val="bg1"/>
              </a:solidFill>
            </a:endParaRPr>
          </a:p>
        </p:txBody>
      </p:sp>
      <p:sp>
        <p:nvSpPr>
          <p:cNvPr id="6" name="Title 2">
            <a:extLst>
              <a:ext uri="{FF2B5EF4-FFF2-40B4-BE49-F238E27FC236}">
                <a16:creationId xmlns:a16="http://schemas.microsoft.com/office/drawing/2014/main" id="{16429121-79A1-5807-B4C5-759A3FBCBC8E}"/>
              </a:ext>
            </a:extLst>
          </p:cNvPr>
          <p:cNvSpPr>
            <a:spLocks noGrp="1"/>
          </p:cNvSpPr>
          <p:nvPr>
            <p:ph type="title"/>
          </p:nvPr>
        </p:nvSpPr>
        <p:spPr>
          <a:xfrm>
            <a:off x="171832" y="181201"/>
            <a:ext cx="8660545" cy="1020014"/>
          </a:xfrm>
        </p:spPr>
        <p:txBody>
          <a:bodyPr/>
          <a:lstStyle/>
          <a:p>
            <a:r>
              <a:rPr lang="en-US" dirty="0">
                <a:solidFill>
                  <a:schemeClr val="accent1"/>
                </a:solidFill>
              </a:rPr>
              <a:t>practicum SITE requirements</a:t>
            </a:r>
          </a:p>
        </p:txBody>
      </p:sp>
      <p:pic>
        <p:nvPicPr>
          <p:cNvPr id="12" name="Audio 11">
            <a:extLst>
              <a:ext uri="{FF2B5EF4-FFF2-40B4-BE49-F238E27FC236}">
                <a16:creationId xmlns:a16="http://schemas.microsoft.com/office/drawing/2014/main" id="{F2F5683B-322C-0AB1-D55E-D3BE2B9C738F}"/>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178800" y="5892800"/>
            <a:ext cx="812800" cy="812800"/>
          </a:xfrm>
          <a:prstGeom prst="rect">
            <a:avLst/>
          </a:prstGeom>
        </p:spPr>
      </p:pic>
    </p:spTree>
    <p:custDataLst>
      <p:tags r:id="rId1"/>
    </p:custDataLst>
    <p:extLst>
      <p:ext uri="{BB962C8B-B14F-4D97-AF65-F5344CB8AC3E}">
        <p14:creationId xmlns:p14="http://schemas.microsoft.com/office/powerpoint/2010/main" val="3429283812"/>
      </p:ext>
    </p:extLst>
  </p:cSld>
  <p:clrMapOvr>
    <a:masterClrMapping/>
  </p:clrMapOvr>
  <mc:AlternateContent xmlns:mc="http://schemas.openxmlformats.org/markup-compatibility/2006" xmlns:p14="http://schemas.microsoft.com/office/powerpoint/2010/main">
    <mc:Choice Requires="p14">
      <p:transition spd="slow" p14:dur="2000" advTm="28300"/>
    </mc:Choice>
    <mc:Fallback xmlns="">
      <p:transition spd="slow" advTm="28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1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BE07C-7381-A285-C717-F7ABC629DD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290046-9C1C-799A-E3CF-58D5A46CE2BB}"/>
              </a:ext>
            </a:extLst>
          </p:cNvPr>
          <p:cNvSpPr>
            <a:spLocks noGrp="1"/>
          </p:cNvSpPr>
          <p:nvPr>
            <p:ph type="title"/>
          </p:nvPr>
        </p:nvSpPr>
        <p:spPr>
          <a:xfrm>
            <a:off x="171832" y="181201"/>
            <a:ext cx="8660545" cy="1020014"/>
          </a:xfrm>
        </p:spPr>
        <p:txBody>
          <a:bodyPr/>
          <a:lstStyle/>
          <a:p>
            <a:r>
              <a:rPr lang="en-US" dirty="0">
                <a:solidFill>
                  <a:schemeClr val="accent1"/>
                </a:solidFill>
              </a:rPr>
              <a:t>practicum SITE requirements</a:t>
            </a:r>
          </a:p>
        </p:txBody>
      </p:sp>
      <p:sp>
        <p:nvSpPr>
          <p:cNvPr id="5" name="Text Placeholder 4">
            <a:extLst>
              <a:ext uri="{FF2B5EF4-FFF2-40B4-BE49-F238E27FC236}">
                <a16:creationId xmlns:a16="http://schemas.microsoft.com/office/drawing/2014/main" id="{FE3686E6-7C3E-28C0-BD7D-58C800B54FAC}"/>
              </a:ext>
            </a:extLst>
          </p:cNvPr>
          <p:cNvSpPr>
            <a:spLocks noGrp="1"/>
          </p:cNvSpPr>
          <p:nvPr>
            <p:ph type="body" idx="1"/>
          </p:nvPr>
        </p:nvSpPr>
        <p:spPr>
          <a:xfrm>
            <a:off x="311622" y="1201215"/>
            <a:ext cx="8196663" cy="3648987"/>
          </a:xfrm>
        </p:spPr>
        <p:txBody>
          <a:bodyPr anchor="t"/>
          <a:lstStyle/>
          <a:p>
            <a:pPr marL="457200" lvl="0" indent="-457200">
              <a:buFont typeface="+mj-lt"/>
              <a:buAutoNum type="arabicPeriod" startAt="11"/>
            </a:pPr>
            <a:r>
              <a:rPr lang="en-US" dirty="0">
                <a:solidFill>
                  <a:schemeClr val="bg1"/>
                </a:solidFill>
              </a:rPr>
              <a:t>Unless the student has behaved unethically, endangered clients and/or staff, or has severe/chronic issues with professionalism sites must give 60 days’ notice before terminating a student due to site related issues.  In instances where 60 days may not be attainable, site must make efforts to reassign students within the agency when available.</a:t>
            </a:r>
          </a:p>
          <a:p>
            <a:pPr marL="457200" indent="-457200">
              <a:buFont typeface="+mj-lt"/>
              <a:buAutoNum type="arabicPeriod" startAt="11"/>
            </a:pPr>
            <a:r>
              <a:rPr lang="en-US" dirty="0">
                <a:solidFill>
                  <a:schemeClr val="bg1"/>
                </a:solidFill>
              </a:rPr>
              <a:t>Sites are required to make provisions for recording (audio or video) sessions for periodic review as part of clinical supervision.</a:t>
            </a:r>
          </a:p>
          <a:p>
            <a:pPr marL="457200" lvl="0" indent="-457200">
              <a:buFont typeface="+mj-lt"/>
              <a:buAutoNum type="arabicPeriod" startAt="11"/>
            </a:pPr>
            <a:endParaRPr lang="en-US" dirty="0">
              <a:solidFill>
                <a:schemeClr val="bg1"/>
              </a:solidFill>
            </a:endParaRPr>
          </a:p>
          <a:p>
            <a:pPr marL="457200" lvl="0" indent="-457200">
              <a:buFont typeface="+mj-lt"/>
              <a:buAutoNum type="arabicPeriod" startAt="9"/>
            </a:pPr>
            <a:endParaRPr lang="en-US" dirty="0">
              <a:solidFill>
                <a:schemeClr val="bg1"/>
              </a:solidFill>
            </a:endParaRPr>
          </a:p>
          <a:p>
            <a:pPr lvl="0"/>
            <a:endParaRPr lang="en-US" dirty="0">
              <a:solidFill>
                <a:schemeClr val="bg1"/>
              </a:solidFill>
            </a:endParaRPr>
          </a:p>
        </p:txBody>
      </p:sp>
      <p:pic>
        <p:nvPicPr>
          <p:cNvPr id="12" name="Audio 11">
            <a:extLst>
              <a:ext uri="{FF2B5EF4-FFF2-40B4-BE49-F238E27FC236}">
                <a16:creationId xmlns:a16="http://schemas.microsoft.com/office/drawing/2014/main" id="{E1CDC9B3-6C85-2036-4586-CB110872CDEB}"/>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178800" y="5892800"/>
            <a:ext cx="812800" cy="812800"/>
          </a:xfrm>
          <a:prstGeom prst="rect">
            <a:avLst/>
          </a:prstGeom>
        </p:spPr>
      </p:pic>
    </p:spTree>
    <p:custDataLst>
      <p:tags r:id="rId1"/>
    </p:custDataLst>
    <p:extLst>
      <p:ext uri="{BB962C8B-B14F-4D97-AF65-F5344CB8AC3E}">
        <p14:creationId xmlns:p14="http://schemas.microsoft.com/office/powerpoint/2010/main" val="1236463044"/>
      </p:ext>
    </p:extLst>
  </p:cSld>
  <p:clrMapOvr>
    <a:masterClrMapping/>
  </p:clrMapOvr>
  <mc:AlternateContent xmlns:mc="http://schemas.openxmlformats.org/markup-compatibility/2006" xmlns:p14="http://schemas.microsoft.com/office/powerpoint/2010/main">
    <mc:Choice Requires="p14">
      <p:transition spd="slow" p14:dur="2000" advTm="41740"/>
    </mc:Choice>
    <mc:Fallback xmlns="">
      <p:transition spd="slow" advTm="417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2DDF4-3D06-5E7E-161B-180C936853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0B5D37-8F7C-A480-DE65-F41F3D510BC0}"/>
              </a:ext>
            </a:extLst>
          </p:cNvPr>
          <p:cNvSpPr>
            <a:spLocks noGrp="1"/>
          </p:cNvSpPr>
          <p:nvPr>
            <p:ph type="title"/>
          </p:nvPr>
        </p:nvSpPr>
        <p:spPr>
          <a:xfrm>
            <a:off x="171832" y="181201"/>
            <a:ext cx="8660545" cy="1020014"/>
          </a:xfrm>
        </p:spPr>
        <p:txBody>
          <a:bodyPr/>
          <a:lstStyle/>
          <a:p>
            <a:r>
              <a:rPr lang="en-US" dirty="0">
                <a:solidFill>
                  <a:schemeClr val="accent1"/>
                </a:solidFill>
              </a:rPr>
              <a:t>REQUIREMENTS OF STUDENTS</a:t>
            </a:r>
          </a:p>
        </p:txBody>
      </p:sp>
      <p:sp>
        <p:nvSpPr>
          <p:cNvPr id="5" name="Text Placeholder 4">
            <a:extLst>
              <a:ext uri="{FF2B5EF4-FFF2-40B4-BE49-F238E27FC236}">
                <a16:creationId xmlns:a16="http://schemas.microsoft.com/office/drawing/2014/main" id="{CD879D45-F7E4-1A64-138F-AD9FC45F56DB}"/>
              </a:ext>
            </a:extLst>
          </p:cNvPr>
          <p:cNvSpPr>
            <a:spLocks noGrp="1"/>
          </p:cNvSpPr>
          <p:nvPr>
            <p:ph type="body" idx="1"/>
          </p:nvPr>
        </p:nvSpPr>
        <p:spPr>
          <a:xfrm>
            <a:off x="311623" y="951528"/>
            <a:ext cx="8196663" cy="648182"/>
          </a:xfrm>
        </p:spPr>
        <p:txBody>
          <a:bodyPr anchor="t"/>
          <a:lstStyle/>
          <a:p>
            <a:pPr lvl="0"/>
            <a:r>
              <a:rPr lang="en-US" dirty="0">
                <a:solidFill>
                  <a:schemeClr val="bg1"/>
                </a:solidFill>
              </a:rPr>
              <a:t>All students sign an Applied Learning Agreement on Day 1 of the Practicum Course. </a:t>
            </a:r>
          </a:p>
          <a:p>
            <a:pPr marL="457200" lvl="0" indent="-457200">
              <a:buFont typeface="+mj-lt"/>
              <a:buAutoNum type="arabicPeriod" startAt="9"/>
            </a:pPr>
            <a:endParaRPr lang="en-US" dirty="0">
              <a:solidFill>
                <a:schemeClr val="bg1"/>
              </a:solidFill>
            </a:endParaRPr>
          </a:p>
          <a:p>
            <a:pPr lvl="0"/>
            <a:endParaRPr lang="en-US" dirty="0">
              <a:solidFill>
                <a:schemeClr val="bg1"/>
              </a:solidFill>
            </a:endParaRPr>
          </a:p>
        </p:txBody>
      </p:sp>
      <p:pic>
        <p:nvPicPr>
          <p:cNvPr id="11" name="Picture 10">
            <a:extLst>
              <a:ext uri="{FF2B5EF4-FFF2-40B4-BE49-F238E27FC236}">
                <a16:creationId xmlns:a16="http://schemas.microsoft.com/office/drawing/2014/main" id="{6E37BD35-EDE7-44D1-B876-BFECBBF01DEC}"/>
              </a:ext>
            </a:extLst>
          </p:cNvPr>
          <p:cNvPicPr>
            <a:picLocks noChangeAspect="1"/>
          </p:cNvPicPr>
          <p:nvPr/>
        </p:nvPicPr>
        <p:blipFill>
          <a:blip r:embed="rId4"/>
          <a:stretch>
            <a:fillRect/>
          </a:stretch>
        </p:blipFill>
        <p:spPr>
          <a:xfrm>
            <a:off x="226575" y="1869201"/>
            <a:ext cx="3946663" cy="4807598"/>
          </a:xfrm>
          <a:prstGeom prst="rect">
            <a:avLst/>
          </a:prstGeom>
        </p:spPr>
      </p:pic>
      <p:pic>
        <p:nvPicPr>
          <p:cNvPr id="12" name="Picture 11">
            <a:extLst>
              <a:ext uri="{FF2B5EF4-FFF2-40B4-BE49-F238E27FC236}">
                <a16:creationId xmlns:a16="http://schemas.microsoft.com/office/drawing/2014/main" id="{B8482354-EBDD-4B74-1024-5101FE8A2583}"/>
              </a:ext>
            </a:extLst>
          </p:cNvPr>
          <p:cNvPicPr>
            <a:picLocks noChangeAspect="1"/>
          </p:cNvPicPr>
          <p:nvPr/>
        </p:nvPicPr>
        <p:blipFill>
          <a:blip r:embed="rId5"/>
          <a:stretch>
            <a:fillRect/>
          </a:stretch>
        </p:blipFill>
        <p:spPr>
          <a:xfrm>
            <a:off x="4409954" y="1869201"/>
            <a:ext cx="4507471" cy="4317578"/>
          </a:xfrm>
          <a:prstGeom prst="rect">
            <a:avLst/>
          </a:prstGeom>
        </p:spPr>
      </p:pic>
      <p:pic>
        <p:nvPicPr>
          <p:cNvPr id="16" name="Audio 15">
            <a:extLst>
              <a:ext uri="{FF2B5EF4-FFF2-40B4-BE49-F238E27FC236}">
                <a16:creationId xmlns:a16="http://schemas.microsoft.com/office/drawing/2014/main" id="{9BFF7E8D-48DA-DC14-F933-EF5937088E1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1458764823"/>
      </p:ext>
    </p:extLst>
  </p:cSld>
  <p:clrMapOvr>
    <a:masterClrMapping/>
  </p:clrMapOvr>
  <mc:AlternateContent xmlns:mc="http://schemas.openxmlformats.org/markup-compatibility/2006" xmlns:p14="http://schemas.microsoft.com/office/powerpoint/2010/main">
    <mc:Choice Requires="p14">
      <p:transition spd="slow" p14:dur="2000" advTm="21380"/>
    </mc:Choice>
    <mc:Fallback xmlns="">
      <p:transition spd="slow" advTm="21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26EC8-E936-0A8E-67AD-466FA73D3A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7E8EAE4-07E7-7D72-860C-FF075004C0A6}"/>
              </a:ext>
            </a:extLst>
          </p:cNvPr>
          <p:cNvSpPr>
            <a:spLocks noGrp="1"/>
          </p:cNvSpPr>
          <p:nvPr>
            <p:ph type="title"/>
          </p:nvPr>
        </p:nvSpPr>
        <p:spPr>
          <a:xfrm>
            <a:off x="171832" y="181201"/>
            <a:ext cx="8660545" cy="1020014"/>
          </a:xfrm>
        </p:spPr>
        <p:txBody>
          <a:bodyPr/>
          <a:lstStyle/>
          <a:p>
            <a:r>
              <a:rPr lang="en-US" dirty="0">
                <a:solidFill>
                  <a:schemeClr val="accent1"/>
                </a:solidFill>
              </a:rPr>
              <a:t>WHAT NEXT?</a:t>
            </a:r>
          </a:p>
        </p:txBody>
      </p:sp>
      <p:sp>
        <p:nvSpPr>
          <p:cNvPr id="5" name="Text Placeholder 4">
            <a:extLst>
              <a:ext uri="{FF2B5EF4-FFF2-40B4-BE49-F238E27FC236}">
                <a16:creationId xmlns:a16="http://schemas.microsoft.com/office/drawing/2014/main" id="{9BBF0683-B677-A7FC-473A-027CDA91D9F2}"/>
              </a:ext>
            </a:extLst>
          </p:cNvPr>
          <p:cNvSpPr>
            <a:spLocks noGrp="1"/>
          </p:cNvSpPr>
          <p:nvPr>
            <p:ph type="body" idx="1"/>
          </p:nvPr>
        </p:nvSpPr>
        <p:spPr>
          <a:xfrm>
            <a:off x="311622" y="1201216"/>
            <a:ext cx="8196663" cy="2606856"/>
          </a:xfrm>
        </p:spPr>
        <p:txBody>
          <a:bodyPr anchor="t"/>
          <a:lstStyle/>
          <a:p>
            <a:pPr marL="342900" lvl="0" indent="-342900">
              <a:buFont typeface="Wingdings" pitchFamily="2" charset="2"/>
              <a:buChar char="Ø"/>
            </a:pPr>
            <a:r>
              <a:rPr lang="en-US" dirty="0">
                <a:solidFill>
                  <a:schemeClr val="bg1"/>
                </a:solidFill>
                <a:latin typeface="Arial" panose="020B0604020202020204" pitchFamily="34" charset="0"/>
                <a:cs typeface="Arial" panose="020B0604020202020204" pitchFamily="34" charset="0"/>
              </a:rPr>
              <a:t>Sites can review existing MOUs or look forward to reviewing the MOU that will be sent to them.</a:t>
            </a:r>
          </a:p>
          <a:p>
            <a:pPr marL="342900" lvl="0" indent="-342900">
              <a:buFont typeface="Wingdings" pitchFamily="2" charset="2"/>
              <a:buChar char="Ø"/>
            </a:pPr>
            <a:r>
              <a:rPr lang="en-US" dirty="0">
                <a:solidFill>
                  <a:schemeClr val="bg1"/>
                </a:solidFill>
                <a:latin typeface="Arial" panose="020B0604020202020204" pitchFamily="34" charset="0"/>
                <a:cs typeface="Arial" panose="020B0604020202020204" pitchFamily="34" charset="0"/>
              </a:rPr>
              <a:t>Once students have been accepted at your practicum, note that the official start date is August 1. If there are trainings or onboarding activities that must be completed prior to August 1, please notify the students (with the understanding that those activities will not count towards their hours).</a:t>
            </a:r>
          </a:p>
          <a:p>
            <a:pPr marL="457200" lvl="0" indent="-457200">
              <a:buFont typeface="+mj-lt"/>
              <a:buAutoNum type="arabicPeriod" startAt="9"/>
            </a:pPr>
            <a:endParaRPr lang="en-US" dirty="0">
              <a:solidFill>
                <a:schemeClr val="bg1"/>
              </a:solidFill>
            </a:endParaRPr>
          </a:p>
          <a:p>
            <a:pPr lvl="0"/>
            <a:endParaRPr lang="en-US" dirty="0">
              <a:solidFill>
                <a:schemeClr val="bg1"/>
              </a:solidFill>
            </a:endParaRPr>
          </a:p>
        </p:txBody>
      </p:sp>
      <p:sp>
        <p:nvSpPr>
          <p:cNvPr id="2" name="Rounded Rectangle 1">
            <a:extLst>
              <a:ext uri="{FF2B5EF4-FFF2-40B4-BE49-F238E27FC236}">
                <a16:creationId xmlns:a16="http://schemas.microsoft.com/office/drawing/2014/main" id="{390AD43C-5215-01FE-2BC6-F59C6E7B3A72}"/>
              </a:ext>
            </a:extLst>
          </p:cNvPr>
          <p:cNvSpPr/>
          <p:nvPr/>
        </p:nvSpPr>
        <p:spPr>
          <a:xfrm>
            <a:off x="1759352" y="4282633"/>
            <a:ext cx="5625296" cy="1782501"/>
          </a:xfrm>
          <a:prstGeom prst="roundRect">
            <a:avLst/>
          </a:prstGeom>
          <a:ln w="101600"/>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t>THANK YOU!</a:t>
            </a:r>
          </a:p>
        </p:txBody>
      </p:sp>
      <p:pic>
        <p:nvPicPr>
          <p:cNvPr id="13" name="Audio 12">
            <a:extLst>
              <a:ext uri="{FF2B5EF4-FFF2-40B4-BE49-F238E27FC236}">
                <a16:creationId xmlns:a16="http://schemas.microsoft.com/office/drawing/2014/main" id="{7435D5BB-8BCB-F623-9277-B21F5B8A610D}"/>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178800" y="5892800"/>
            <a:ext cx="812800" cy="812800"/>
          </a:xfrm>
          <a:prstGeom prst="rect">
            <a:avLst/>
          </a:prstGeom>
        </p:spPr>
      </p:pic>
    </p:spTree>
    <p:custDataLst>
      <p:tags r:id="rId1"/>
    </p:custDataLst>
    <p:extLst>
      <p:ext uri="{BB962C8B-B14F-4D97-AF65-F5344CB8AC3E}">
        <p14:creationId xmlns:p14="http://schemas.microsoft.com/office/powerpoint/2010/main" val="1502499625"/>
      </p:ext>
    </p:extLst>
  </p:cSld>
  <p:clrMapOvr>
    <a:masterClrMapping/>
  </p:clrMapOvr>
  <mc:AlternateContent xmlns:mc="http://schemas.openxmlformats.org/markup-compatibility/2006" xmlns:p14="http://schemas.microsoft.com/office/powerpoint/2010/main">
    <mc:Choice Requires="p14">
      <p:transition spd="slow" p14:dur="2000" advTm="42867"/>
    </mc:Choice>
    <mc:Fallback xmlns="">
      <p:transition spd="slow" advTm="428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13"/>
                </p:tgtEl>
              </p:cMediaNode>
            </p:audio>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4.2|13.2"/>
</p:tagLst>
</file>

<file path=ppt/tags/tag2.xml><?xml version="1.0" encoding="utf-8"?>
<p:tagLst xmlns:a="http://schemas.openxmlformats.org/drawingml/2006/main" xmlns:r="http://schemas.openxmlformats.org/officeDocument/2006/relationships" xmlns:p="http://schemas.openxmlformats.org/presentationml/2006/main">
  <p:tag name="TIMING" val="|23.4|8.4|10.9"/>
</p:tagLst>
</file>

<file path=ppt/tags/tag3.xml><?xml version="1.0" encoding="utf-8"?>
<p:tagLst xmlns:a="http://schemas.openxmlformats.org/drawingml/2006/main" xmlns:r="http://schemas.openxmlformats.org/officeDocument/2006/relationships" xmlns:p="http://schemas.openxmlformats.org/presentationml/2006/main">
  <p:tag name="TIMING" val="|5.3"/>
</p:tagLst>
</file>

<file path=ppt/tags/tag4.xml><?xml version="1.0" encoding="utf-8"?>
<p:tagLst xmlns:a="http://schemas.openxmlformats.org/drawingml/2006/main" xmlns:r="http://schemas.openxmlformats.org/officeDocument/2006/relationships" xmlns:p="http://schemas.openxmlformats.org/presentationml/2006/main">
  <p:tag name="TIMING" val="|31.1"/>
</p:tagLst>
</file>

<file path=ppt/tags/tag5.xml><?xml version="1.0" encoding="utf-8"?>
<p:tagLst xmlns:a="http://schemas.openxmlformats.org/drawingml/2006/main" xmlns:r="http://schemas.openxmlformats.org/officeDocument/2006/relationships" xmlns:p="http://schemas.openxmlformats.org/presentationml/2006/main">
  <p:tag name="TIMING" val="|36.3"/>
</p:tagLst>
</file>

<file path=ppt/theme/theme1.xml><?xml version="1.0" encoding="utf-8"?>
<a:theme xmlns:a="http://schemas.openxmlformats.org/drawingml/2006/main" name="2-CSU-master">
  <a:themeElements>
    <a:clrScheme name="CSU-1">
      <a:dk1>
        <a:srgbClr val="66696E"/>
      </a:dk1>
      <a:lt1>
        <a:srgbClr val="FFFFFF"/>
      </a:lt1>
      <a:dk2>
        <a:srgbClr val="053D87"/>
      </a:dk2>
      <a:lt2>
        <a:srgbClr val="E3E3E6"/>
      </a:lt2>
      <a:accent1>
        <a:srgbClr val="FE7C1E"/>
      </a:accent1>
      <a:accent2>
        <a:srgbClr val="6ABAD7"/>
      </a:accent2>
      <a:accent3>
        <a:srgbClr val="FFD663"/>
      </a:accent3>
      <a:accent4>
        <a:srgbClr val="D0AA55"/>
      </a:accent4>
      <a:accent5>
        <a:srgbClr val="FFE7B1"/>
      </a:accent5>
      <a:accent6>
        <a:srgbClr val="C5E2EB"/>
      </a:accent6>
      <a:hlink>
        <a:srgbClr val="BC3C4B"/>
      </a:hlink>
      <a:folHlink>
        <a:srgbClr val="F8CF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CSU-master">
  <a:themeElements>
    <a:clrScheme name="CSU-1">
      <a:dk1>
        <a:srgbClr val="66696E"/>
      </a:dk1>
      <a:lt1>
        <a:srgbClr val="FFFFFF"/>
      </a:lt1>
      <a:dk2>
        <a:srgbClr val="053D87"/>
      </a:dk2>
      <a:lt2>
        <a:srgbClr val="E3E3E6"/>
      </a:lt2>
      <a:accent1>
        <a:srgbClr val="FE7C1E"/>
      </a:accent1>
      <a:accent2>
        <a:srgbClr val="6ABAD7"/>
      </a:accent2>
      <a:accent3>
        <a:srgbClr val="FFD663"/>
      </a:accent3>
      <a:accent4>
        <a:srgbClr val="D0AA55"/>
      </a:accent4>
      <a:accent5>
        <a:srgbClr val="FFE7B1"/>
      </a:accent5>
      <a:accent6>
        <a:srgbClr val="C5E2EB"/>
      </a:accent6>
      <a:hlink>
        <a:srgbClr val="BC3C4B"/>
      </a:hlink>
      <a:folHlink>
        <a:srgbClr val="F8CF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CSU-master">
  <a:themeElements>
    <a:clrScheme name="CSU-1">
      <a:dk1>
        <a:srgbClr val="66696E"/>
      </a:dk1>
      <a:lt1>
        <a:srgbClr val="FFFFFF"/>
      </a:lt1>
      <a:dk2>
        <a:srgbClr val="053D87"/>
      </a:dk2>
      <a:lt2>
        <a:srgbClr val="E3E3E6"/>
      </a:lt2>
      <a:accent1>
        <a:srgbClr val="FE7C1E"/>
      </a:accent1>
      <a:accent2>
        <a:srgbClr val="6ABAD7"/>
      </a:accent2>
      <a:accent3>
        <a:srgbClr val="FFD663"/>
      </a:accent3>
      <a:accent4>
        <a:srgbClr val="D0AA55"/>
      </a:accent4>
      <a:accent5>
        <a:srgbClr val="FFE7B1"/>
      </a:accent5>
      <a:accent6>
        <a:srgbClr val="C5E2EB"/>
      </a:accent6>
      <a:hlink>
        <a:srgbClr val="BC3C4B"/>
      </a:hlink>
      <a:folHlink>
        <a:srgbClr val="F8CF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GreyGrid_ppt</Template>
  <TotalTime>5974</TotalTime>
  <Words>575</Words>
  <Application>Microsoft Macintosh PowerPoint</Application>
  <PresentationFormat>On-screen Show (4:3)</PresentationFormat>
  <Paragraphs>37</Paragraphs>
  <Slides>9</Slides>
  <Notes>0</Notes>
  <HiddenSlides>0</HiddenSlides>
  <MMClips>9</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Arial</vt:lpstr>
      <vt:lpstr>Arial Black</vt:lpstr>
      <vt:lpstr>Calibri</vt:lpstr>
      <vt:lpstr>Wingdings</vt:lpstr>
      <vt:lpstr>2-CSU-master</vt:lpstr>
      <vt:lpstr>3-CSU-master</vt:lpstr>
      <vt:lpstr>4-CSU-master</vt:lpstr>
      <vt:lpstr>Master’S of Science in Clinical/Counseling Psychology  (MPCAC Accredited)</vt:lpstr>
      <vt:lpstr>PowerPoint Presentation</vt:lpstr>
      <vt:lpstr>Partnerships with practicum sites</vt:lpstr>
      <vt:lpstr>PowerPoint Presentation</vt:lpstr>
      <vt:lpstr>practicum SITE requirements</vt:lpstr>
      <vt:lpstr>practicum SITE requirements</vt:lpstr>
      <vt:lpstr>practicum SITE requirements</vt:lpstr>
      <vt:lpstr>REQUIREMENTS OF STUDENTS</vt:lpstr>
      <vt:lpstr>WHAT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Weathersby</dc:creator>
  <cp:lastModifiedBy>Nichelle Gause</cp:lastModifiedBy>
  <cp:revision>35</cp:revision>
  <dcterms:created xsi:type="dcterms:W3CDTF">2017-04-26T18:58:39Z</dcterms:created>
  <dcterms:modified xsi:type="dcterms:W3CDTF">2025-11-07T14:57:22Z</dcterms:modified>
</cp:coreProperties>
</file>