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65233" autoAdjust="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5FDA880-DB39-4B7C-B439-0FBFEE5AA597}" type="datetimeFigureOut">
              <a:rPr lang="en-US" smtClean="0"/>
              <a:t>6/28/18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20C5E43-0989-4C8C-B6D0-DACF8E81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60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4F3EE-0FE7-41FC-8BFB-161F76858D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078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Thomas Bowen</a:t>
            </a:r>
            <a:r>
              <a:rPr lang="en-US" sz="1400" baseline="0" dirty="0"/>
              <a:t> has bachelor’s degrees in both accounting and IT. He received his law degree from Georgia State and is a CPA. Tom has served on the Clayton State University Board of Advisors for a number of years and supported our scholarship efforts.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aseline="0" dirty="0"/>
              <a:t>Each year, the faculty appoints a representative to serve as an ex-officio member of the Foundation Board.  The representative for FY19 is Dr. Josh Meddaugh from the Department of Social Sciences (political science specifically) in the College of Arts &amp; Sciences.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aseline="0" dirty="0"/>
              <a:t>The motion from the Committee on Trustees is to appoint Thomas Bowen to a three year term.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4F3EE-0FE7-41FC-8BFB-161F76858D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2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Thomas Bowen</a:t>
            </a:r>
            <a:r>
              <a:rPr lang="en-US" sz="1400" baseline="0" dirty="0"/>
              <a:t> has bachelor’s degrees in both accounting and IT. He received his law degree from Georgia State and is a CPA. Tom has served on the Clayton State University Board of Advisors for a number of years and supported our scholarship efforts.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aseline="0" dirty="0"/>
              <a:t>Each year, the faculty appoints a representative to serve as an ex-officio member of the Foundation Board.  The representative for FY19 is Dr. Josh Meddaugh from the Department of Social Sciences (political science specifically) in the College of Arts &amp; Sciences.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aseline="0" dirty="0"/>
              <a:t>The motion from the Committee on Trustees is to appoint Thomas Bowen to a three year term.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4F3EE-0FE7-41FC-8BFB-161F76858D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690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Thomas Bowen</a:t>
            </a:r>
            <a:r>
              <a:rPr lang="en-US" sz="1400" baseline="0" dirty="0"/>
              <a:t> has bachelor’s degrees in both accounting and IT. He received his law degree from Georgia State and is a CPA. Tom has served on the Clayton State University Board of Advisors for a number of years and supported our scholarship efforts.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aseline="0" dirty="0"/>
              <a:t>Each year, the faculty appoints a representative to serve as an ex-officio member of the Foundation Board.  The representative for FY19 is Dr. Josh Meddaugh from the Department of Social Sciences (political science specifically) in the College of Arts &amp; Sciences.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aseline="0" dirty="0"/>
              <a:t>The motion from the Committee on Trustees is to appoint Thomas Bowen to a three year term.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4F3EE-0FE7-41FC-8BFB-161F76858D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34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88034"/>
            <a:ext cx="1177341" cy="301756"/>
          </a:xfrm>
        </p:spPr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8760" y="6388034"/>
            <a:ext cx="2632364" cy="3017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91758" y="6401750"/>
            <a:ext cx="1506345" cy="274324"/>
          </a:xfrm>
        </p:spPr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5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7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9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3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0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9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4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6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2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3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7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21B14-38C7-3F41-B117-E343CD660033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18783-13F9-D745-9E52-2982CD6F9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2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0353"/>
            <a:ext cx="7772400" cy="3070098"/>
          </a:xfrm>
        </p:spPr>
        <p:txBody>
          <a:bodyPr>
            <a:normAutofit fontScale="90000"/>
          </a:bodyPr>
          <a:lstStyle/>
          <a:p>
            <a:r>
              <a:rPr lang="en-US" dirty="0"/>
              <a:t>Strategic Plan (2a):</a:t>
            </a:r>
            <a:br>
              <a:rPr lang="en-US" dirty="0"/>
            </a:br>
            <a:r>
              <a:rPr lang="en-US" dirty="0"/>
              <a:t>Generate external resources through a comprehensive campaign.</a:t>
            </a:r>
            <a:br>
              <a:rPr lang="en-US" dirty="0"/>
            </a:br>
            <a:r>
              <a:rPr lang="en-US" dirty="0"/>
              <a:t>Greater in Mind Campaign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Extended Cabinet Retreat</a:t>
            </a:r>
          </a:p>
          <a:p>
            <a:r>
              <a:rPr lang="en-US" dirty="0"/>
              <a:t>Friday, June 15, 2018</a:t>
            </a:r>
          </a:p>
        </p:txBody>
      </p:sp>
    </p:spTree>
    <p:extLst>
      <p:ext uri="{BB962C8B-B14F-4D97-AF65-F5344CB8AC3E}">
        <p14:creationId xmlns:p14="http://schemas.microsoft.com/office/powerpoint/2010/main" val="213627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2" y="176059"/>
            <a:ext cx="7772400" cy="729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Greater in Mind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Campaign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Year 2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6304" y="1134020"/>
            <a:ext cx="8915399" cy="4901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Campaign Total Progress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July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1 -- $4,276,601</a:t>
            </a:r>
          </a:p>
          <a:p>
            <a:pPr>
              <a:defRPr/>
            </a:pPr>
            <a:r>
              <a:rPr lang="en-US" sz="4000" baseline="0" dirty="0">
                <a:solidFill>
                  <a:prstClr val="black"/>
                </a:solidFill>
                <a:latin typeface="Calibri"/>
              </a:rPr>
              <a:t>May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 31, 2018 -- $10,667,594</a:t>
            </a:r>
          </a:p>
          <a:p>
            <a:pPr marL="0" indent="0" algn="ctr">
              <a:buNone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Pipeline Progress</a:t>
            </a:r>
          </a:p>
          <a:p>
            <a:pPr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Just under $4.5 million in the pipeline (almost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$900,000 expected)</a:t>
            </a:r>
          </a:p>
          <a:p>
            <a:pPr>
              <a:defRPr/>
            </a:pPr>
            <a:r>
              <a:rPr lang="en-US" sz="4000" baseline="0" dirty="0">
                <a:solidFill>
                  <a:prstClr val="black"/>
                </a:solidFill>
                <a:latin typeface="Calibri"/>
              </a:rPr>
              <a:t>Steering Committee active and engaged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41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-70829"/>
            <a:ext cx="9144000" cy="1012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Greater in Mind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Campaign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Year 3 Plan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5827" y="832268"/>
            <a:ext cx="8252346" cy="5175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Campaign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Exceed Goal</a:t>
            </a:r>
          </a:p>
          <a:p>
            <a:pPr marL="0" indent="0" algn="ctr"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Stewardship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Internal discussions &amp; audit</a:t>
            </a:r>
          </a:p>
          <a:p>
            <a:pPr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Identify additional stewardship opportunities and partners</a:t>
            </a:r>
          </a:p>
          <a:p>
            <a:pPr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integrated stewardship plan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82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9144" y="358939"/>
            <a:ext cx="9144000" cy="1012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Greater in Mind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Campaign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09835" y="2304452"/>
            <a:ext cx="8252346" cy="1883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June 2019 </a:t>
            </a:r>
          </a:p>
          <a:p>
            <a:pPr marL="0" indent="0" algn="ctr"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Campaign Celebration!!!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57834"/>
      </p:ext>
    </p:extLst>
  </p:cSld>
  <p:clrMapOvr>
    <a:masterClrMapping/>
  </p:clrMapOvr>
</p:sld>
</file>

<file path=ppt/theme/theme1.xml><?xml version="1.0" encoding="utf-8"?>
<a:theme xmlns:a="http://schemas.openxmlformats.org/drawingml/2006/main" name="Grey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427</Words>
  <Application>Microsoft Macintosh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GreyGrid</vt:lpstr>
      <vt:lpstr>Strategic Plan (2a): Generate external resources through a comprehensive campaign. Greater in Mind Campaign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on Trustees</dc:title>
  <dc:creator>Kate Troelstra</dc:creator>
  <cp:lastModifiedBy>Leanne Bradberry</cp:lastModifiedBy>
  <cp:revision>3</cp:revision>
  <cp:lastPrinted>2018-06-14T13:29:04Z</cp:lastPrinted>
  <dcterms:created xsi:type="dcterms:W3CDTF">2018-06-14T13:26:42Z</dcterms:created>
  <dcterms:modified xsi:type="dcterms:W3CDTF">2018-06-28T15:29:56Z</dcterms:modified>
</cp:coreProperties>
</file>