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Leadership Retreat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3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8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5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00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0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3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1BB-22AB-8C40-8E76-5E03BC83F7D4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82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June 15,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Leadership Retreat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D0F984-0CDF-2043-8A9B-D692C240B5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61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9F466-BC41-2341-B32B-0541CBB22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F428A-C370-5345-9590-2E170C8BB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3a - PACE</a:t>
            </a:r>
          </a:p>
        </p:txBody>
      </p:sp>
    </p:spTree>
    <p:extLst>
      <p:ext uri="{BB962C8B-B14F-4D97-AF65-F5344CB8AC3E}">
        <p14:creationId xmlns:p14="http://schemas.microsoft.com/office/powerpoint/2010/main" val="276461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086E-0452-1848-A1CF-B595B99D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SUSTAINABILITY OF PACE ON CAMPUS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0E96A-64C5-DF4D-82EA-71A337FF7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SWOT analysis; Establish infrastructure for PACE; Create a culture of service-learning and commitment to the community</a:t>
            </a:r>
          </a:p>
          <a:p>
            <a:pPr lvl="1"/>
            <a:r>
              <a:rPr lang="en-US" sz="1600" dirty="0"/>
              <a:t>2017-2018:</a:t>
            </a:r>
          </a:p>
          <a:p>
            <a:pPr lvl="2"/>
            <a:r>
              <a:rPr lang="en-US" sz="1600" dirty="0"/>
              <a:t>QEP Implementation committee deactivated Fall 2017, members integrated into PACE Advisory Board.</a:t>
            </a:r>
          </a:p>
          <a:p>
            <a:pPr lvl="2"/>
            <a:r>
              <a:rPr lang="en-US" sz="1600" dirty="0"/>
              <a:t>Currently identifying potential transition models for Post-QEP implementation of community engagement on campus</a:t>
            </a:r>
            <a:r>
              <a:rPr lang="en-US" sz="1600" dirty="0">
                <a:effectLst/>
              </a:rPr>
              <a:t> </a:t>
            </a:r>
          </a:p>
          <a:p>
            <a:pPr lvl="2"/>
            <a:r>
              <a:rPr lang="en-US" sz="1600" dirty="0"/>
              <a:t>Sheila </a:t>
            </a:r>
            <a:r>
              <a:rPr lang="en-US" sz="1600" dirty="0" err="1"/>
              <a:t>Tenney</a:t>
            </a:r>
            <a:r>
              <a:rPr lang="en-US" sz="1600" dirty="0"/>
              <a:t> – Director for Corporate, Community, and Academic Partnerships</a:t>
            </a:r>
          </a:p>
          <a:p>
            <a:pPr lvl="1"/>
            <a:r>
              <a:rPr lang="en-US" sz="1600" dirty="0"/>
              <a:t>2018-2019:</a:t>
            </a:r>
          </a:p>
          <a:p>
            <a:pPr lvl="2"/>
            <a:r>
              <a:rPr lang="en-US" dirty="0"/>
              <a:t>YEAR 5 of QEP!</a:t>
            </a:r>
          </a:p>
          <a:p>
            <a:pPr lvl="2"/>
            <a:r>
              <a:rPr lang="en-US" dirty="0"/>
              <a:t>Identify permanent home for PACE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9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B0ED-5D9F-3D4F-9CB8-B57400E0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INTEGRATE WITH OTHER UNIVERSITY INITIATIVES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315F0-E230-5C47-94FF-3E3C454D9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Develop a formalized means to articulate the PACE course experiences; Co-Curricular portfolio; Create internal clearinghouse of related activities;  Develop PACE “independent study” course as a “capstone” PACE experience</a:t>
            </a:r>
          </a:p>
          <a:p>
            <a:pPr lvl="1"/>
            <a:r>
              <a:rPr lang="en-US" sz="1700" dirty="0"/>
              <a:t>2017-2018</a:t>
            </a:r>
          </a:p>
          <a:p>
            <a:pPr lvl="2"/>
            <a:r>
              <a:rPr lang="en-US" sz="1700" dirty="0"/>
              <a:t>Partnership “Matchmaking” database development ongoing (near completion)</a:t>
            </a:r>
          </a:p>
          <a:p>
            <a:pPr lvl="2"/>
            <a:r>
              <a:rPr lang="en-US" sz="1700" dirty="0"/>
              <a:t>Survey of courses with community engagement (return rate issues)</a:t>
            </a:r>
          </a:p>
          <a:p>
            <a:pPr lvl="2"/>
            <a:r>
              <a:rPr lang="en-US" sz="1700" dirty="0"/>
              <a:t>Taskforce to develop PACE 4000 (and potentially 1000, 2000, 3000) course</a:t>
            </a:r>
          </a:p>
          <a:p>
            <a:pPr lvl="2"/>
            <a:r>
              <a:rPr lang="en-US" sz="1700" dirty="0" err="1"/>
              <a:t>OrgSync</a:t>
            </a:r>
            <a:r>
              <a:rPr lang="en-US" sz="1700" dirty="0"/>
              <a:t> purchased by Student Affairs</a:t>
            </a:r>
          </a:p>
          <a:p>
            <a:pPr lvl="1"/>
            <a:r>
              <a:rPr lang="en-US" sz="1700" dirty="0"/>
              <a:t>2018-2019</a:t>
            </a:r>
          </a:p>
          <a:p>
            <a:pPr lvl="2"/>
            <a:r>
              <a:rPr lang="en-US" sz="1700" dirty="0"/>
              <a:t>Finalize matchmaking database, populate with past data</a:t>
            </a:r>
          </a:p>
          <a:p>
            <a:pPr lvl="2"/>
            <a:r>
              <a:rPr lang="en-US" sz="1700" dirty="0"/>
              <a:t>Update survey of courses, improve reporting</a:t>
            </a:r>
          </a:p>
          <a:p>
            <a:pPr lvl="2"/>
            <a:r>
              <a:rPr lang="en-US" sz="1700" dirty="0"/>
              <a:t>Submit proposal to UCC</a:t>
            </a:r>
          </a:p>
          <a:p>
            <a:pPr lvl="2"/>
            <a:r>
              <a:rPr lang="en-US" sz="1700" dirty="0"/>
              <a:t>Work with Student Affairs for co-curricular transcript via </a:t>
            </a:r>
            <a:r>
              <a:rPr lang="en-US" sz="1700" dirty="0" err="1"/>
              <a:t>OrgSync</a:t>
            </a:r>
            <a:endParaRPr lang="en-US" sz="17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4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D767-3820-CB40-A4F9-8F081063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FACULTY REWARDS AND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1E1D3-DD4C-5446-88C5-A3759006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Integrate common language, university-wide, rewarding promotion and tenure credit for community engagement; Develop PACE research community</a:t>
            </a:r>
          </a:p>
          <a:p>
            <a:pPr lvl="1"/>
            <a:r>
              <a:rPr lang="en-US" sz="1700" dirty="0"/>
              <a:t>2017-2018</a:t>
            </a:r>
          </a:p>
          <a:p>
            <a:pPr lvl="2"/>
            <a:r>
              <a:rPr lang="en-US" sz="1700" dirty="0"/>
              <a:t>Specific line for community-engaged academic activity in faculty handbook</a:t>
            </a:r>
          </a:p>
          <a:p>
            <a:pPr lvl="2"/>
            <a:r>
              <a:rPr lang="en-US" sz="1700" dirty="0"/>
              <a:t>Five abstracts accepted for manuscript in Special Issue (focused on MSI/HBCU) of Journal of Community Engagement and Scholarship (projected Fall 2018)</a:t>
            </a:r>
          </a:p>
          <a:p>
            <a:pPr lvl="2"/>
            <a:r>
              <a:rPr lang="en-US" sz="1700" dirty="0"/>
              <a:t>Featured article in International Journal for Teaching and Learning in Higher Education</a:t>
            </a:r>
          </a:p>
          <a:p>
            <a:pPr lvl="2"/>
            <a:r>
              <a:rPr lang="en-US" sz="1700" dirty="0"/>
              <a:t>Increased faculty scholarly production </a:t>
            </a:r>
          </a:p>
          <a:p>
            <a:pPr lvl="1"/>
            <a:r>
              <a:rPr lang="en-US" sz="1700" dirty="0"/>
              <a:t>2018-2019</a:t>
            </a:r>
          </a:p>
          <a:p>
            <a:pPr lvl="2"/>
            <a:r>
              <a:rPr lang="en-US" sz="1700" dirty="0"/>
              <a:t>Additional scholarship </a:t>
            </a:r>
          </a:p>
          <a:p>
            <a:pPr lvl="2"/>
            <a:r>
              <a:rPr lang="en-US" sz="1700" dirty="0"/>
              <a:t>Identify other faculty award opportunities</a:t>
            </a:r>
          </a:p>
          <a:p>
            <a:pPr lvl="2"/>
            <a:r>
              <a:rPr lang="en-US" sz="1700" dirty="0"/>
              <a:t>Consider additional Promotion and Tenure language for scholarship activities</a:t>
            </a:r>
          </a:p>
          <a:p>
            <a:pPr lvl="2"/>
            <a:r>
              <a:rPr lang="en-US" sz="1700" dirty="0"/>
              <a:t>Improved reporting</a:t>
            </a:r>
          </a:p>
        </p:txBody>
      </p:sp>
    </p:spTree>
    <p:extLst>
      <p:ext uri="{BB962C8B-B14F-4D97-AF65-F5344CB8AC3E}">
        <p14:creationId xmlns:p14="http://schemas.microsoft.com/office/powerpoint/2010/main" val="345118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2C53-6EED-0B4F-B2BA-CCB38AE7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2DB3-D2F7-F949-BB03-23D709B1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USG Faculty Learning Community – </a:t>
            </a:r>
            <a:r>
              <a:rPr lang="en-US"/>
              <a:t>Service Learning</a:t>
            </a:r>
          </a:p>
          <a:p>
            <a:r>
              <a:rPr lang="en-US"/>
              <a:t>Application </a:t>
            </a:r>
            <a:r>
              <a:rPr lang="en-US" dirty="0"/>
              <a:t>for AASCU’s Excellence and Innovation Award focused on Civic Learning and Community Engagement (pending)</a:t>
            </a:r>
          </a:p>
          <a:p>
            <a:r>
              <a:rPr lang="en-US" dirty="0"/>
              <a:t>Lead QEP Evaluator for SACSCOC (Miller, 2018) </a:t>
            </a:r>
          </a:p>
        </p:txBody>
      </p:sp>
    </p:spTree>
    <p:extLst>
      <p:ext uri="{BB962C8B-B14F-4D97-AF65-F5344CB8AC3E}">
        <p14:creationId xmlns:p14="http://schemas.microsoft.com/office/powerpoint/2010/main" val="380740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8D8E75-B591-0A4D-A703-309A97214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0312C-2AEA-D543-8374-4F7F26688C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1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{65E2BED3-3720-FB4A-A48D-39A836DABFBA}tf10001061</Template>
  <TotalTime>190</TotalTime>
  <Words>327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Strategic Plan 2022</vt:lpstr>
      <vt:lpstr>SUSTAINABILITY OF PACE ON CAMPUS</vt:lpstr>
      <vt:lpstr>INTEGRATE WITH OTHER UNIVERSITY INITIATIVES</vt:lpstr>
      <vt:lpstr>FACULTY REWARDS AND SUPPORT</vt:lpstr>
      <vt:lpstr>ADDITIONAL ACTIVITIES</vt:lpstr>
      <vt:lpstr>Questions?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2022</dc:title>
  <dc:creator>Antoinette Miller</dc:creator>
  <cp:lastModifiedBy>Antoinette Miller</cp:lastModifiedBy>
  <cp:revision>16</cp:revision>
  <dcterms:created xsi:type="dcterms:W3CDTF">2018-06-13T21:39:35Z</dcterms:created>
  <dcterms:modified xsi:type="dcterms:W3CDTF">2018-06-14T12:01:51Z</dcterms:modified>
</cp:coreProperties>
</file>